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5" r:id="rId2"/>
    <p:sldId id="266" r:id="rId3"/>
    <p:sldId id="267" r:id="rId4"/>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402" autoAdjust="0"/>
  </p:normalViewPr>
  <p:slideViewPr>
    <p:cSldViewPr>
      <p:cViewPr varScale="1">
        <p:scale>
          <a:sx n="84" d="100"/>
          <a:sy n="84" d="100"/>
        </p:scale>
        <p:origin x="239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78F50A-BFAD-4631-BB7F-2E314D02D0B5}" type="datetimeFigureOut">
              <a:rPr lang="pl-PL" smtClean="0"/>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CDBD50-4EE6-48E2-AF04-AC505F704D0D}" type="slidenum">
              <a:rPr lang="pl-PL" smtClean="0"/>
              <a:t>‹#›</a:t>
            </a:fld>
            <a:endParaRPr lang="pl-PL"/>
          </a:p>
        </p:txBody>
      </p:sp>
    </p:spTree>
    <p:extLst>
      <p:ext uri="{BB962C8B-B14F-4D97-AF65-F5344CB8AC3E}">
        <p14:creationId xmlns:p14="http://schemas.microsoft.com/office/powerpoint/2010/main" val="1971933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542463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978710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620689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2" descr="E:\CloudStation\[PROJEKTY]\[ACTIVE][2015-10-15][PROJEKT][SHOPA][UTP][DiamonDT]\2016_06_18_Grafika\Gotowe\PowerPoint_templates\challenge_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093"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CloudStation\[PROJEKTY]\[ACTIVE][2015-10-15][PROJEKT][SHOPA][UTP][DiamonDT]\2016_06_18_Grafika\Gotowe\sektory\challange-box_whit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11" name="Obraz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12" name="Obraz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3" name="pole tekstowe 12"/>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9" name="Obraz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540488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2" descr="E:\CloudStation\[PROJEKTY]\[ACTIVE][2015-10-15][PROJEKT][SHOPA][UTP][DiamonDT]\2016_06_18_Grafika\Gotowe\PowerPoint_templates\challenge_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093"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CloudStation\[PROJEKTY]\[ACTIVE][2015-10-15][PROJEKT][SHOPA][UTP][DiamonDT]\2016_06_18_Grafika\Gotowe\sektory\challange-box_whit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0" name="pole tekstowe 9"/>
          <p:cNvSpPr txBox="1"/>
          <p:nvPr/>
        </p:nvSpPr>
        <p:spPr>
          <a:xfrm>
            <a:off x="204017" y="610142"/>
            <a:ext cx="3559501" cy="646331"/>
          </a:xfrm>
          <a:prstGeom prst="rect">
            <a:avLst/>
          </a:prstGeom>
          <a:noFill/>
        </p:spPr>
        <p:txBody>
          <a:bodyPr wrap="none" rtlCol="0">
            <a:spAutoFit/>
          </a:bodyPr>
          <a:lstStyle/>
          <a:p>
            <a:r>
              <a:rPr lang="pl-PL" sz="3600" dirty="0" err="1" smtClean="0">
                <a:solidFill>
                  <a:srgbClr val="083400"/>
                </a:solidFill>
                <a:effectLst>
                  <a:outerShdw blurRad="38100" dist="38100" dir="2700000" algn="tl">
                    <a:srgbClr val="000000">
                      <a:alpha val="43137"/>
                    </a:srgbClr>
                  </a:outerShdw>
                </a:effectLst>
              </a:rPr>
              <a:t>Final</a:t>
            </a:r>
            <a:r>
              <a:rPr lang="pl-PL" sz="3600" dirty="0" smtClean="0">
                <a:solidFill>
                  <a:srgbClr val="083400"/>
                </a:solidFill>
                <a:effectLst>
                  <a:outerShdw blurRad="38100" dist="38100" dir="2700000" algn="tl">
                    <a:srgbClr val="000000">
                      <a:alpha val="43137"/>
                    </a:srgbClr>
                  </a:outerShdw>
                </a:effectLst>
              </a:rPr>
              <a:t> </a:t>
            </a:r>
            <a:r>
              <a:rPr lang="pl-PL" sz="3600" dirty="0" err="1" smtClean="0">
                <a:solidFill>
                  <a:srgbClr val="083400"/>
                </a:solidFill>
                <a:effectLst>
                  <a:outerShdw blurRad="38100" dist="38100" dir="2700000" algn="tl">
                    <a:srgbClr val="000000">
                      <a:alpha val="43137"/>
                    </a:srgbClr>
                  </a:outerShdw>
                </a:effectLst>
              </a:rPr>
              <a:t>presentation</a:t>
            </a:r>
            <a:endParaRPr lang="pl-PL" sz="3600" dirty="0">
              <a:solidFill>
                <a:srgbClr val="083400"/>
              </a:solidFill>
              <a:effectLst>
                <a:outerShdw blurRad="38100" dist="38100" dir="2700000" algn="tl">
                  <a:srgbClr val="000000">
                    <a:alpha val="43137"/>
                  </a:srgbClr>
                </a:outerShdw>
              </a:effectLst>
            </a:endParaRPr>
          </a:p>
        </p:txBody>
      </p:sp>
      <p:sp>
        <p:nvSpPr>
          <p:cNvPr id="54" name="Shape 54"/>
          <p:cNvSpPr txBox="1">
            <a:spLocks noGrp="1"/>
          </p:cNvSpPr>
          <p:nvPr>
            <p:ph type="ctrTitle"/>
          </p:nvPr>
        </p:nvSpPr>
        <p:spPr>
          <a:xfrm>
            <a:off x="2078784" y="3212976"/>
            <a:ext cx="5340412" cy="804623"/>
          </a:xfrm>
          <a:prstGeom prst="rect">
            <a:avLst/>
          </a:prstGeom>
        </p:spPr>
        <p:txBody>
          <a:bodyPr lIns="91425" tIns="91425" rIns="91425" bIns="91425" anchor="b" anchorCtr="0">
            <a:noAutofit/>
          </a:bodyPr>
          <a:lstStyle/>
          <a:p>
            <a:pPr lvl="0">
              <a:spcBef>
                <a:spcPts val="0"/>
              </a:spcBef>
              <a:buNone/>
            </a:pPr>
            <a:r>
              <a:rPr lang="pl" b="1" dirty="0" smtClean="0">
                <a:latin typeface="Cambria" panose="02040503050406030204" pitchFamily="18" charset="0"/>
              </a:rPr>
              <a:t>Present your report</a:t>
            </a:r>
            <a:endParaRPr lang="pl" b="1" dirty="0">
              <a:latin typeface="Cambria" panose="02040503050406030204" pitchFamily="18" charset="0"/>
            </a:endParaRPr>
          </a:p>
        </p:txBody>
      </p:sp>
    </p:spTree>
    <p:extLst>
      <p:ext uri="{BB962C8B-B14F-4D97-AF65-F5344CB8AC3E}">
        <p14:creationId xmlns:p14="http://schemas.microsoft.com/office/powerpoint/2010/main" val="2136875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2" descr="E:\CloudStation\[PROJEKTY]\[ACTIVE][2015-10-15][PROJEKT][SHOPA][UTP][DiamonDT]\2016_06_18_Grafika\Gotowe\PowerPoint_templates\challenge_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093"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CloudStation\[PROJEKTY]\[ACTIVE][2015-10-15][PROJEKT][SHOPA][UTP][DiamonDT]\2016_06_18_Grafika\Gotowe\sektory\challange-box_whit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0" name="pole tekstowe 9"/>
          <p:cNvSpPr txBox="1"/>
          <p:nvPr/>
        </p:nvSpPr>
        <p:spPr>
          <a:xfrm>
            <a:off x="204017" y="610142"/>
            <a:ext cx="1667572" cy="646331"/>
          </a:xfrm>
          <a:prstGeom prst="rect">
            <a:avLst/>
          </a:prstGeom>
          <a:noFill/>
        </p:spPr>
        <p:txBody>
          <a:bodyPr wrap="none" rtlCol="0">
            <a:spAutoFit/>
          </a:bodyPr>
          <a:lstStyle/>
          <a:p>
            <a:r>
              <a:rPr lang="pl-PL" sz="3600" dirty="0" err="1" smtClean="0">
                <a:solidFill>
                  <a:srgbClr val="083400"/>
                </a:solidFill>
                <a:effectLst>
                  <a:outerShdw blurRad="38100" dist="38100" dir="2700000" algn="tl">
                    <a:srgbClr val="000000">
                      <a:alpha val="43137"/>
                    </a:srgbClr>
                  </a:outerShdw>
                </a:effectLst>
              </a:rPr>
              <a:t>Authors</a:t>
            </a:r>
            <a:endParaRPr lang="pl-PL" sz="3600" dirty="0">
              <a:solidFill>
                <a:srgbClr val="083400"/>
              </a:solidFill>
              <a:effectLst>
                <a:outerShdw blurRad="38100" dist="38100" dir="2700000" algn="tl">
                  <a:srgbClr val="000000">
                    <a:alpha val="43137"/>
                  </a:srgbClr>
                </a:outerShdw>
              </a:effectLst>
            </a:endParaRPr>
          </a:p>
        </p:txBody>
      </p:sp>
      <p:pic>
        <p:nvPicPr>
          <p:cNvPr id="11" name="Obraz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2" name="Obraz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3" name="Obraz 12"/>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4" name="Obraz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5"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6"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7"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8"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9"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426694989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78</Words>
  <Application>Microsoft Office PowerPoint</Application>
  <PresentationFormat>Pokaz na ekranie (4:3)</PresentationFormat>
  <Paragraphs>17</Paragraphs>
  <Slides>3</Slides>
  <Notes>3</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vt:i4>
      </vt:variant>
    </vt:vector>
  </HeadingPairs>
  <TitlesOfParts>
    <vt:vector size="7" baseType="lpstr">
      <vt:lpstr>Arial</vt:lpstr>
      <vt:lpstr>Calibri</vt:lpstr>
      <vt:lpstr>Cambria</vt:lpstr>
      <vt:lpstr>Motyw pakietu Office</vt:lpstr>
      <vt:lpstr>Prezentacja programu PowerPoint</vt:lpstr>
      <vt:lpstr>Present your report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22</cp:revision>
  <dcterms:created xsi:type="dcterms:W3CDTF">2016-07-24T21:04:28Z</dcterms:created>
  <dcterms:modified xsi:type="dcterms:W3CDTF">2018-01-04T22:04:26Z</dcterms:modified>
</cp:coreProperties>
</file>