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76" r:id="rId2"/>
    <p:sldId id="261" r:id="rId3"/>
    <p:sldId id="263" r:id="rId4"/>
    <p:sldId id="264" r:id="rId5"/>
    <p:sldId id="275" r:id="rId6"/>
    <p:sldId id="277" r:id="rId7"/>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00AF"/>
    <a:srgbClr val="0400FD"/>
    <a:srgbClr val="B2B2B3"/>
    <a:srgbClr val="400E00"/>
    <a:srgbClr val="400EFF"/>
    <a:srgbClr val="083400"/>
    <a:srgbClr val="C60000"/>
    <a:srgbClr val="F78439"/>
    <a:srgbClr val="FFC600"/>
    <a:srgbClr val="00B5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4354" autoAdjust="0"/>
  </p:normalViewPr>
  <p:slideViewPr>
    <p:cSldViewPr>
      <p:cViewPr varScale="1">
        <p:scale>
          <a:sx n="87" d="100"/>
          <a:sy n="87" d="100"/>
        </p:scale>
        <p:origin x="230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4498DB5-C4C5-4C0F-86AC-2068F4344604}" type="datetimeFigureOut">
              <a:rPr lang="pl-PL" smtClean="0"/>
              <a:t>2018-01-04</a:t>
            </a:fld>
            <a:endParaRPr lang="pl-PL"/>
          </a:p>
        </p:txBody>
      </p:sp>
      <p:sp>
        <p:nvSpPr>
          <p:cNvPr id="4" name="Symbol zastępczy obrazu slajd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6" name="Symbol zastępczy stopki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C4A4459-8E01-4825-85BE-22F81881379F}" type="slidenum">
              <a:rPr lang="pl-PL" smtClean="0"/>
              <a:t>‹#›</a:t>
            </a:fld>
            <a:endParaRPr lang="pl-PL"/>
          </a:p>
        </p:txBody>
      </p:sp>
    </p:spTree>
    <p:extLst>
      <p:ext uri="{BB962C8B-B14F-4D97-AF65-F5344CB8AC3E}">
        <p14:creationId xmlns:p14="http://schemas.microsoft.com/office/powerpoint/2010/main" val="34414370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350555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pl-PL" dirty="0" smtClean="0">
                <a:solidFill>
                  <a:srgbClr val="595959"/>
                </a:solidFill>
                <a:latin typeface="Arial" panose="020B0604020202020204" pitchFamily="34" charset="0"/>
              </a:rPr>
              <a:t>First of all it is necessary to stress why definition is important.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pl-PL" dirty="0" smtClean="0">
              <a:solidFill>
                <a:srgbClr val="595959"/>
              </a:solidFill>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pl-PL" dirty="0" smtClean="0">
                <a:solidFill>
                  <a:srgbClr val="595959"/>
                </a:solidFill>
                <a:latin typeface="Arial" panose="020B0604020202020204" pitchFamily="34" charset="0"/>
              </a:rPr>
              <a:t>It is important because: definition will be the basis for the next steps of the process.</a:t>
            </a:r>
            <a:endParaRPr lang="pl-PL" altLang="pl-PL" dirty="0" smtClean="0">
              <a:solidFill>
                <a:srgbClr val="595959"/>
              </a:solidFill>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pl-PL" altLang="pl-PL" dirty="0" smtClean="0">
              <a:solidFill>
                <a:srgbClr val="595959"/>
              </a:solidFill>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pl-PL" dirty="0" smtClean="0">
                <a:solidFill>
                  <a:srgbClr val="595959"/>
                </a:solidFill>
                <a:latin typeface="Arial" panose="020B0604020202020204" pitchFamily="34" charset="0"/>
              </a:rPr>
              <a:t>We will create our ideas on the base of it. (textbook, page 23)</a:t>
            </a:r>
          </a:p>
          <a:p>
            <a:pPr lvl="0">
              <a:spcBef>
                <a:spcPts val="0"/>
              </a:spcBef>
              <a:buNone/>
            </a:pPr>
            <a:endParaRPr lang="en-US" dirty="0" smtClean="0"/>
          </a:p>
          <a:p>
            <a:pPr lvl="0" rtl="0">
              <a:spcBef>
                <a:spcPts val="0"/>
              </a:spcBef>
              <a:buNone/>
            </a:pPr>
            <a:endParaRPr dirty="0"/>
          </a:p>
        </p:txBody>
      </p:sp>
    </p:spTree>
    <p:extLst>
      <p:ext uri="{BB962C8B-B14F-4D97-AF65-F5344CB8AC3E}">
        <p14:creationId xmlns:p14="http://schemas.microsoft.com/office/powerpoint/2010/main" val="12671251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3" name="Shape 6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eaLnBrk="1" hangingPunct="1">
              <a:spcBef>
                <a:spcPct val="0"/>
              </a:spcBef>
            </a:pPr>
            <a:r>
              <a:rPr lang="pl-PL" altLang="pl-PL" dirty="0" smtClean="0"/>
              <a:t>We </a:t>
            </a:r>
            <a:r>
              <a:rPr lang="pl-PL" altLang="pl-PL" dirty="0" err="1" smtClean="0"/>
              <a:t>explain</a:t>
            </a:r>
            <a:r>
              <a:rPr lang="pl-PL" altLang="pl-PL" dirty="0" smtClean="0"/>
              <a:t> </a:t>
            </a:r>
            <a:r>
              <a:rPr lang="pl-PL" altLang="pl-PL" dirty="0" err="1" smtClean="0"/>
              <a:t>again</a:t>
            </a:r>
            <a:r>
              <a:rPr lang="pl-PL" altLang="pl-PL" dirty="0" smtClean="0"/>
              <a:t> </a:t>
            </a:r>
            <a:r>
              <a:rPr lang="pl-PL" altLang="pl-PL" dirty="0" err="1" smtClean="0"/>
              <a:t>what</a:t>
            </a:r>
            <a:r>
              <a:rPr lang="pl-PL" altLang="pl-PL" dirty="0" smtClean="0"/>
              <a:t> the </a:t>
            </a:r>
            <a:r>
              <a:rPr lang="pl-PL" altLang="pl-PL" dirty="0" err="1" smtClean="0"/>
              <a:t>purpose</a:t>
            </a:r>
            <a:r>
              <a:rPr lang="pl-PL" altLang="pl-PL" dirty="0" smtClean="0"/>
              <a:t> of </a:t>
            </a:r>
            <a:r>
              <a:rPr lang="pl-PL" altLang="pl-PL" dirty="0" err="1" smtClean="0"/>
              <a:t>Empathy</a:t>
            </a:r>
            <a:r>
              <a:rPr lang="pl-PL" altLang="pl-PL" dirty="0" smtClean="0"/>
              <a:t> in the </a:t>
            </a:r>
            <a:r>
              <a:rPr lang="pl-PL" altLang="pl-PL" dirty="0" err="1" smtClean="0"/>
              <a:t>process</a:t>
            </a:r>
            <a:r>
              <a:rPr lang="pl-PL" altLang="pl-PL" dirty="0" smtClean="0"/>
              <a:t> </a:t>
            </a:r>
            <a:r>
              <a:rPr lang="pl-PL" altLang="pl-PL" dirty="0" err="1" smtClean="0"/>
              <a:t>is</a:t>
            </a:r>
            <a:r>
              <a:rPr lang="pl-PL" altLang="pl-PL" dirty="0" smtClean="0"/>
              <a:t>. </a:t>
            </a:r>
            <a:r>
              <a:rPr lang="pl-PL" altLang="pl-PL" dirty="0" err="1" smtClean="0"/>
              <a:t>Why</a:t>
            </a:r>
            <a:r>
              <a:rPr lang="pl-PL" altLang="pl-PL" dirty="0" smtClean="0"/>
              <a:t> </a:t>
            </a:r>
            <a:r>
              <a:rPr lang="pl-PL" altLang="pl-PL" dirty="0" err="1" smtClean="0"/>
              <a:t>it</a:t>
            </a:r>
            <a:r>
              <a:rPr lang="pl-PL" altLang="pl-PL" dirty="0" smtClean="0"/>
              <a:t> </a:t>
            </a:r>
            <a:r>
              <a:rPr lang="pl-PL" altLang="pl-PL" dirty="0" err="1" smtClean="0"/>
              <a:t>is</a:t>
            </a:r>
            <a:r>
              <a:rPr lang="pl-PL" altLang="pl-PL" dirty="0" smtClean="0"/>
              <a:t> </a:t>
            </a:r>
            <a:r>
              <a:rPr lang="pl-PL" altLang="pl-PL" dirty="0" err="1" smtClean="0"/>
              <a:t>so</a:t>
            </a:r>
            <a:r>
              <a:rPr lang="pl-PL" altLang="pl-PL" dirty="0" smtClean="0"/>
              <a:t> </a:t>
            </a:r>
            <a:r>
              <a:rPr lang="pl-PL" altLang="pl-PL" dirty="0" err="1" smtClean="0"/>
              <a:t>important</a:t>
            </a:r>
            <a:r>
              <a:rPr lang="pl-PL" altLang="pl-PL" dirty="0" smtClean="0"/>
              <a:t>.</a:t>
            </a:r>
          </a:p>
          <a:p>
            <a:pPr eaLnBrk="1" hangingPunct="1">
              <a:spcBef>
                <a:spcPct val="0"/>
              </a:spcBef>
            </a:pPr>
            <a:endParaRPr lang="pl-PL" altLang="pl-PL" dirty="0" smtClean="0"/>
          </a:p>
          <a:p>
            <a:pPr eaLnBrk="1" hangingPunct="1">
              <a:spcBef>
                <a:spcPct val="0"/>
              </a:spcBef>
            </a:pPr>
            <a:r>
              <a:rPr lang="pl-PL" altLang="pl-PL" dirty="0" smtClean="0"/>
              <a:t>Just a </a:t>
            </a:r>
            <a:r>
              <a:rPr lang="pl-PL" altLang="pl-PL" dirty="0" err="1" smtClean="0"/>
              <a:t>few</a:t>
            </a:r>
            <a:r>
              <a:rPr lang="pl-PL" altLang="pl-PL" dirty="0" smtClean="0"/>
              <a:t> </a:t>
            </a:r>
            <a:r>
              <a:rPr lang="pl-PL" altLang="pl-PL" dirty="0" err="1" smtClean="0"/>
              <a:t>sentences</a:t>
            </a:r>
            <a:r>
              <a:rPr lang="pl-PL" altLang="pl-PL" dirty="0" smtClean="0"/>
              <a:t>. </a:t>
            </a:r>
            <a:r>
              <a:rPr lang="pl-PL" altLang="pl-PL" dirty="0" err="1" smtClean="0"/>
              <a:t>Summary</a:t>
            </a:r>
            <a:r>
              <a:rPr lang="pl-PL" altLang="pl-PL" dirty="0" smtClean="0"/>
              <a:t> of </a:t>
            </a:r>
            <a:r>
              <a:rPr lang="pl-PL" altLang="pl-PL" dirty="0" err="1" smtClean="0"/>
              <a:t>what’s</a:t>
            </a:r>
            <a:r>
              <a:rPr lang="pl-PL" altLang="pl-PL" dirty="0" smtClean="0"/>
              <a:t> </a:t>
            </a:r>
            <a:r>
              <a:rPr lang="pl-PL" altLang="pl-PL" dirty="0" err="1" smtClean="0"/>
              <a:t>been</a:t>
            </a:r>
            <a:r>
              <a:rPr lang="pl-PL" altLang="pl-PL" dirty="0" smtClean="0"/>
              <a:t> </a:t>
            </a:r>
            <a:r>
              <a:rPr lang="pl-PL" altLang="pl-PL" dirty="0" err="1" smtClean="0"/>
              <a:t>done</a:t>
            </a:r>
            <a:r>
              <a:rPr lang="pl-PL" altLang="pl-PL" dirty="0" smtClean="0"/>
              <a:t> </a:t>
            </a:r>
            <a:r>
              <a:rPr lang="pl-PL" altLang="pl-PL" dirty="0" err="1" smtClean="0"/>
              <a:t>so</a:t>
            </a:r>
            <a:r>
              <a:rPr lang="pl-PL" altLang="pl-PL" dirty="0" smtClean="0"/>
              <a:t> far in the </a:t>
            </a:r>
            <a:r>
              <a:rPr lang="pl-PL" altLang="pl-PL" dirty="0" err="1" smtClean="0"/>
              <a:t>class</a:t>
            </a:r>
            <a:r>
              <a:rPr lang="pl-PL" altLang="pl-PL" dirty="0" smtClean="0"/>
              <a:t>.</a:t>
            </a:r>
            <a:r>
              <a:rPr lang="pl-PL" altLang="pl-PL" baseline="0" dirty="0" smtClean="0"/>
              <a:t> </a:t>
            </a:r>
            <a:r>
              <a:rPr lang="pl-PL" altLang="pl-PL" dirty="0" smtClean="0"/>
              <a:t>(</a:t>
            </a:r>
            <a:r>
              <a:rPr lang="pl-PL" altLang="pl-PL" dirty="0" err="1" smtClean="0"/>
              <a:t>textbook</a:t>
            </a:r>
            <a:r>
              <a:rPr lang="pl-PL" altLang="pl-PL" dirty="0" smtClean="0"/>
              <a:t>, </a:t>
            </a:r>
            <a:r>
              <a:rPr lang="pl-PL" altLang="pl-PL" dirty="0" err="1" smtClean="0"/>
              <a:t>page</a:t>
            </a:r>
            <a:r>
              <a:rPr lang="pl-PL" altLang="pl-PL" dirty="0" smtClean="0"/>
              <a:t> 12)</a:t>
            </a:r>
          </a:p>
        </p:txBody>
      </p:sp>
    </p:spTree>
    <p:extLst>
      <p:ext uri="{BB962C8B-B14F-4D97-AF65-F5344CB8AC3E}">
        <p14:creationId xmlns:p14="http://schemas.microsoft.com/office/powerpoint/2010/main" val="31782226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Shape 6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8" name="Shape 6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eaLnBrk="1" hangingPunct="1">
              <a:spcBef>
                <a:spcPct val="0"/>
              </a:spcBef>
            </a:pPr>
            <a:r>
              <a:rPr lang="pl-PL" altLang="pl-PL" dirty="0" err="1" smtClean="0"/>
              <a:t>What</a:t>
            </a:r>
            <a:r>
              <a:rPr lang="pl-PL" altLang="pl-PL" baseline="0" dirty="0" smtClean="0"/>
              <a:t> </a:t>
            </a:r>
            <a:r>
              <a:rPr lang="pl-PL" altLang="pl-PL" baseline="0" dirty="0" err="1" smtClean="0"/>
              <a:t>i</a:t>
            </a:r>
            <a:r>
              <a:rPr lang="pl-PL" altLang="pl-PL" dirty="0" err="1" smtClean="0"/>
              <a:t>s</a:t>
            </a:r>
            <a:r>
              <a:rPr lang="pl-PL" altLang="pl-PL" dirty="0" smtClean="0"/>
              <a:t> POV? - </a:t>
            </a:r>
            <a:r>
              <a:rPr lang="pl-PL" altLang="pl-PL" dirty="0" err="1" smtClean="0"/>
              <a:t>discussion</a:t>
            </a:r>
            <a:r>
              <a:rPr lang="pl-PL" altLang="pl-PL" dirty="0" smtClean="0"/>
              <a:t>, (</a:t>
            </a:r>
            <a:r>
              <a:rPr lang="pl-PL" altLang="pl-PL" dirty="0" err="1" smtClean="0"/>
              <a:t>textbook</a:t>
            </a:r>
            <a:r>
              <a:rPr lang="pl-PL" altLang="pl-PL" dirty="0" smtClean="0"/>
              <a:t>, </a:t>
            </a:r>
            <a:r>
              <a:rPr lang="pl-PL" altLang="pl-PL" dirty="0" err="1" smtClean="0"/>
              <a:t>page</a:t>
            </a:r>
            <a:r>
              <a:rPr lang="pl-PL" altLang="pl-PL" dirty="0" smtClean="0"/>
              <a:t> 23).</a:t>
            </a:r>
          </a:p>
          <a:p>
            <a:pPr eaLnBrk="1" hangingPunct="1">
              <a:spcBef>
                <a:spcPct val="0"/>
              </a:spcBef>
            </a:pPr>
            <a:endParaRPr lang="pl-PL" altLang="pl-PL" dirty="0" smtClean="0"/>
          </a:p>
          <a:p>
            <a:pPr eaLnBrk="1" hangingPunct="1">
              <a:spcBef>
                <a:spcPct val="0"/>
              </a:spcBef>
            </a:pPr>
            <a:r>
              <a:rPr lang="pl-PL" altLang="pl-PL" dirty="0" smtClean="0"/>
              <a:t>How to </a:t>
            </a:r>
            <a:r>
              <a:rPr lang="pl-PL" altLang="pl-PL" dirty="0" err="1" smtClean="0"/>
              <a:t>find</a:t>
            </a:r>
            <a:r>
              <a:rPr lang="pl-PL" altLang="pl-PL" dirty="0" smtClean="0"/>
              <a:t> </a:t>
            </a:r>
            <a:r>
              <a:rPr lang="pl-PL" altLang="pl-PL" dirty="0" err="1" smtClean="0"/>
              <a:t>it</a:t>
            </a:r>
            <a:r>
              <a:rPr lang="pl-PL" altLang="pl-PL" dirty="0" smtClean="0"/>
              <a:t>? (</a:t>
            </a:r>
            <a:r>
              <a:rPr lang="pl-PL" altLang="pl-PL" dirty="0" err="1" smtClean="0"/>
              <a:t>textbook</a:t>
            </a:r>
            <a:r>
              <a:rPr lang="pl-PL" altLang="pl-PL" dirty="0" smtClean="0"/>
              <a:t> </a:t>
            </a:r>
            <a:r>
              <a:rPr lang="pl-PL" altLang="pl-PL" dirty="0" err="1" smtClean="0"/>
              <a:t>page</a:t>
            </a:r>
            <a:r>
              <a:rPr lang="pl-PL" altLang="pl-PL" dirty="0" smtClean="0"/>
              <a:t> 24)</a:t>
            </a:r>
          </a:p>
        </p:txBody>
      </p:sp>
    </p:spTree>
    <p:extLst>
      <p:ext uri="{BB962C8B-B14F-4D97-AF65-F5344CB8AC3E}">
        <p14:creationId xmlns:p14="http://schemas.microsoft.com/office/powerpoint/2010/main" val="38206547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Shape 10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1" name="Shape 10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altLang="pl-PL" dirty="0" smtClean="0"/>
              <a:t>At </a:t>
            </a:r>
            <a:r>
              <a:rPr lang="pl-PL" altLang="pl-PL" dirty="0" err="1" smtClean="0"/>
              <a:t>this</a:t>
            </a:r>
            <a:r>
              <a:rPr lang="pl-PL" altLang="pl-PL" dirty="0" smtClean="0"/>
              <a:t> </a:t>
            </a:r>
            <a:r>
              <a:rPr lang="pl-PL" altLang="pl-PL" dirty="0" err="1" smtClean="0"/>
              <a:t>stage</a:t>
            </a:r>
            <a:r>
              <a:rPr lang="pl-PL" altLang="pl-PL" dirty="0" smtClean="0"/>
              <a:t> </a:t>
            </a:r>
            <a:r>
              <a:rPr lang="pl-PL" altLang="pl-PL" dirty="0" err="1" smtClean="0"/>
              <a:t>teamwork</a:t>
            </a:r>
            <a:r>
              <a:rPr lang="pl-PL" altLang="pl-PL" dirty="0" smtClean="0"/>
              <a:t> </a:t>
            </a:r>
            <a:r>
              <a:rPr lang="pl-PL" altLang="pl-PL" dirty="0" err="1" smtClean="0"/>
              <a:t>begins</a:t>
            </a:r>
            <a:r>
              <a:rPr lang="pl-PL" altLang="pl-PL" dirty="0" smtClean="0"/>
              <a:t>. On the </a:t>
            </a:r>
            <a:r>
              <a:rPr lang="pl-PL" altLang="pl-PL" dirty="0" err="1" smtClean="0"/>
              <a:t>basis</a:t>
            </a:r>
            <a:r>
              <a:rPr lang="pl-PL" altLang="pl-PL" dirty="0" smtClean="0"/>
              <a:t> of the </a:t>
            </a:r>
            <a:r>
              <a:rPr lang="pl-PL" altLang="pl-PL" dirty="0" err="1" smtClean="0"/>
              <a:t>Empathy</a:t>
            </a:r>
            <a:r>
              <a:rPr lang="pl-PL" altLang="pl-PL" dirty="0" smtClean="0"/>
              <a:t> map </a:t>
            </a:r>
            <a:r>
              <a:rPr lang="pl-PL" altLang="pl-PL" dirty="0" err="1" smtClean="0"/>
              <a:t>created</a:t>
            </a:r>
            <a:r>
              <a:rPr lang="pl-PL" altLang="pl-PL" dirty="0" smtClean="0"/>
              <a:t> and </a:t>
            </a:r>
            <a:r>
              <a:rPr lang="pl-PL" altLang="pl-PL" i="1" dirty="0" err="1" smtClean="0"/>
              <a:t>Who?What</a:t>
            </a:r>
            <a:r>
              <a:rPr lang="pl-PL" altLang="pl-PL" i="1" dirty="0" smtClean="0"/>
              <a:t>? </a:t>
            </a:r>
            <a:r>
              <a:rPr lang="pl-PL" altLang="pl-PL" i="1" dirty="0" err="1" smtClean="0"/>
              <a:t>Why</a:t>
            </a:r>
            <a:r>
              <a:rPr lang="pl-PL" altLang="pl-PL" i="1" dirty="0" smtClean="0"/>
              <a:t>?</a:t>
            </a:r>
            <a:r>
              <a:rPr lang="pl-PL" altLang="pl-PL" dirty="0" smtClean="0"/>
              <a:t> </a:t>
            </a:r>
            <a:r>
              <a:rPr lang="pl-PL" altLang="pl-PL" dirty="0" err="1" smtClean="0"/>
              <a:t>questions</a:t>
            </a:r>
            <a:r>
              <a:rPr lang="pl-PL" altLang="pl-PL" dirty="0" smtClean="0"/>
              <a:t> we </a:t>
            </a:r>
            <a:r>
              <a:rPr lang="pl-PL" altLang="pl-PL" dirty="0" err="1" smtClean="0"/>
              <a:t>try</a:t>
            </a:r>
            <a:r>
              <a:rPr lang="pl-PL" altLang="pl-PL" dirty="0" smtClean="0"/>
              <a:t> to </a:t>
            </a:r>
            <a:r>
              <a:rPr lang="pl-PL" altLang="pl-PL" dirty="0" err="1" smtClean="0"/>
              <a:t>create</a:t>
            </a:r>
            <a:r>
              <a:rPr lang="pl-PL" altLang="pl-PL" dirty="0" smtClean="0"/>
              <a:t> POV. (</a:t>
            </a:r>
            <a:r>
              <a:rPr lang="pl-PL" altLang="pl-PL" dirty="0" err="1" smtClean="0"/>
              <a:t>textbook</a:t>
            </a:r>
            <a:r>
              <a:rPr lang="pl-PL" altLang="pl-PL" dirty="0" smtClean="0"/>
              <a:t> </a:t>
            </a:r>
            <a:r>
              <a:rPr lang="pl-PL" altLang="pl-PL" dirty="0" err="1" smtClean="0"/>
              <a:t>page</a:t>
            </a:r>
            <a:r>
              <a:rPr lang="pl-PL" altLang="pl-PL" dirty="0" smtClean="0"/>
              <a:t> 19). Warming </a:t>
            </a:r>
            <a:r>
              <a:rPr lang="pl-PL" altLang="pl-PL" dirty="0" err="1" smtClean="0"/>
              <a:t>up</a:t>
            </a:r>
            <a:r>
              <a:rPr lang="pl-PL" altLang="pl-PL" dirty="0" smtClean="0"/>
              <a:t> </a:t>
            </a:r>
            <a:r>
              <a:rPr lang="pl-PL" altLang="pl-PL" dirty="0" err="1" smtClean="0"/>
              <a:t>suggested</a:t>
            </a:r>
            <a:r>
              <a:rPr lang="pl-PL" altLang="pl-PL" dirty="0" smtClean="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pl-PL" altLang="pl-PL"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pl-PL" altLang="pl-PL" dirty="0" err="1" smtClean="0"/>
              <a:t>Making</a:t>
            </a:r>
            <a:r>
              <a:rPr lang="pl-PL" altLang="pl-PL" dirty="0" smtClean="0"/>
              <a:t> </a:t>
            </a:r>
            <a:r>
              <a:rPr lang="pl-PL" altLang="pl-PL" dirty="0" err="1" smtClean="0"/>
              <a:t>another</a:t>
            </a:r>
            <a:r>
              <a:rPr lang="pl-PL" altLang="pl-PL" dirty="0" smtClean="0"/>
              <a:t> POV </a:t>
            </a:r>
            <a:r>
              <a:rPr lang="pl-PL" altLang="pl-PL" dirty="0" err="1" smtClean="0"/>
              <a:t>analysis</a:t>
            </a:r>
            <a:r>
              <a:rPr lang="pl-PL" altLang="pl-PL" dirty="0" smtClean="0"/>
              <a:t>. (</a:t>
            </a:r>
            <a:r>
              <a:rPr lang="pl-PL" altLang="pl-PL" dirty="0" err="1" smtClean="0"/>
              <a:t>textbook</a:t>
            </a:r>
            <a:r>
              <a:rPr lang="pl-PL" altLang="pl-PL" dirty="0" smtClean="0"/>
              <a:t>, </a:t>
            </a:r>
            <a:r>
              <a:rPr lang="pl-PL" altLang="pl-PL" dirty="0" err="1" smtClean="0"/>
              <a:t>page</a:t>
            </a:r>
            <a:r>
              <a:rPr lang="pl-PL" altLang="pl-PL" dirty="0" smtClean="0"/>
              <a:t> 19) </a:t>
            </a:r>
            <a:r>
              <a:rPr lang="pl-PL" altLang="pl-PL" dirty="0" err="1" smtClean="0"/>
              <a:t>Writing</a:t>
            </a:r>
            <a:r>
              <a:rPr lang="pl-PL" altLang="pl-PL" dirty="0" smtClean="0"/>
              <a:t> down POV in </a:t>
            </a:r>
            <a:r>
              <a:rPr lang="pl-PL" altLang="pl-PL" dirty="0" err="1" smtClean="0"/>
              <a:t>capital</a:t>
            </a:r>
            <a:r>
              <a:rPr lang="pl-PL" altLang="pl-PL" dirty="0" smtClean="0"/>
              <a:t> </a:t>
            </a:r>
            <a:r>
              <a:rPr lang="pl-PL" altLang="pl-PL" dirty="0" err="1" smtClean="0"/>
              <a:t>letters</a:t>
            </a:r>
            <a:r>
              <a:rPr lang="pl-PL" altLang="pl-PL" dirty="0" smtClean="0"/>
              <a:t> on the </a:t>
            </a:r>
            <a:r>
              <a:rPr lang="pl-PL" altLang="pl-PL" dirty="0" err="1" smtClean="0"/>
              <a:t>board</a:t>
            </a:r>
            <a:r>
              <a:rPr lang="pl-PL" altLang="pl-PL" dirty="0" smtClean="0"/>
              <a:t> </a:t>
            </a:r>
            <a:r>
              <a:rPr lang="pl-PL" altLang="pl-PL" dirty="0" err="1" smtClean="0"/>
              <a:t>so</a:t>
            </a:r>
            <a:r>
              <a:rPr lang="pl-PL" altLang="pl-PL" dirty="0" smtClean="0"/>
              <a:t> </a:t>
            </a:r>
            <a:r>
              <a:rPr lang="pl-PL" altLang="pl-PL" dirty="0" err="1" smtClean="0"/>
              <a:t>everyone</a:t>
            </a:r>
            <a:r>
              <a:rPr lang="pl-PL" altLang="pl-PL" dirty="0" smtClean="0"/>
              <a:t> </a:t>
            </a:r>
            <a:r>
              <a:rPr lang="pl-PL" altLang="pl-PL" dirty="0" err="1" smtClean="0"/>
              <a:t>can</a:t>
            </a:r>
            <a:r>
              <a:rPr lang="pl-PL" altLang="pl-PL" dirty="0" smtClean="0"/>
              <a:t> </a:t>
            </a:r>
            <a:r>
              <a:rPr lang="pl-PL" altLang="pl-PL" dirty="0" err="1" smtClean="0"/>
              <a:t>see</a:t>
            </a:r>
            <a:r>
              <a:rPr lang="pl-PL" altLang="pl-PL" dirty="0" smtClean="0"/>
              <a:t> </a:t>
            </a:r>
            <a:r>
              <a:rPr lang="pl-PL" altLang="pl-PL" dirty="0" err="1" smtClean="0"/>
              <a:t>it</a:t>
            </a:r>
            <a:r>
              <a:rPr lang="pl-PL" altLang="pl-PL" dirty="0" smtClean="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pl-PL" altLang="pl-PL" dirty="0" smtClean="0"/>
          </a:p>
          <a:p>
            <a:pPr lvl="0">
              <a:spcBef>
                <a:spcPts val="0"/>
              </a:spcBef>
              <a:buNone/>
            </a:pPr>
            <a:endParaRPr lang="pl-PL" dirty="0" smtClean="0"/>
          </a:p>
          <a:p>
            <a:pPr lvl="0">
              <a:spcBef>
                <a:spcPts val="0"/>
              </a:spcBef>
              <a:buNone/>
            </a:pPr>
            <a:endParaRPr dirty="0"/>
          </a:p>
        </p:txBody>
      </p:sp>
    </p:spTree>
    <p:extLst>
      <p:ext uri="{BB962C8B-B14F-4D97-AF65-F5344CB8AC3E}">
        <p14:creationId xmlns:p14="http://schemas.microsoft.com/office/powerpoint/2010/main" val="23929842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Shape 10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1" name="Shape 10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30481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a:t>Kliknij, aby edytować styl</a:t>
            </a:r>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a:t>Kliknij, aby edytować styl wzorca podtytułu</a:t>
            </a:r>
          </a:p>
        </p:txBody>
      </p:sp>
      <p:sp>
        <p:nvSpPr>
          <p:cNvPr id="4" name="Symbol zastępczy daty 3"/>
          <p:cNvSpPr>
            <a:spLocks noGrp="1"/>
          </p:cNvSpPr>
          <p:nvPr>
            <p:ph type="dt" sz="half" idx="10"/>
          </p:nvPr>
        </p:nvSpPr>
        <p:spPr/>
        <p:txBody>
          <a:bodyPr/>
          <a:lstStyle/>
          <a:p>
            <a:fld id="{84991AF9-CC93-4C70-8B42-DEAC6B01394C}" type="datetimeFigureOut">
              <a:rPr lang="pl-PL" smtClean="0"/>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3508781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tytułu pionowego 2"/>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p:txBody>
          <a:bodyPr/>
          <a:lstStyle/>
          <a:p>
            <a:fld id="{84991AF9-CC93-4C70-8B42-DEAC6B01394C}" type="datetimeFigureOut">
              <a:rPr lang="pl-PL" smtClean="0"/>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9887621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p:spPr>
        <p:txBody>
          <a:bodyPr vert="eaVert"/>
          <a:lstStyle/>
          <a:p>
            <a:r>
              <a:rPr lang="pl-PL"/>
              <a:t>Kliknij, aby edytować styl</a:t>
            </a:r>
          </a:p>
        </p:txBody>
      </p:sp>
      <p:sp>
        <p:nvSpPr>
          <p:cNvPr id="3" name="Symbol zastępczy tytułu pionowego 2"/>
          <p:cNvSpPr>
            <a:spLocks noGrp="1"/>
          </p:cNvSpPr>
          <p:nvPr>
            <p:ph type="body" orient="vert" idx="1"/>
          </p:nvPr>
        </p:nvSpPr>
        <p:spPr>
          <a:xfrm>
            <a:off x="457200" y="274638"/>
            <a:ext cx="6019800" cy="5851525"/>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p:txBody>
          <a:bodyPr/>
          <a:lstStyle/>
          <a:p>
            <a:fld id="{84991AF9-CC93-4C70-8B42-DEAC6B01394C}" type="datetimeFigureOut">
              <a:rPr lang="pl-PL" smtClean="0"/>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3620030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zawartości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p:txBody>
          <a:bodyPr/>
          <a:lstStyle/>
          <a:p>
            <a:fld id="{84991AF9-CC93-4C70-8B42-DEAC6B01394C}" type="datetimeFigureOut">
              <a:rPr lang="pl-PL" smtClean="0"/>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2445223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a:t>Kliknij, aby edytować styl</a:t>
            </a:r>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Kliknij, aby edytować style wzorca tekstu</a:t>
            </a:r>
          </a:p>
        </p:txBody>
      </p:sp>
      <p:sp>
        <p:nvSpPr>
          <p:cNvPr id="4" name="Symbol zastępczy daty 3"/>
          <p:cNvSpPr>
            <a:spLocks noGrp="1"/>
          </p:cNvSpPr>
          <p:nvPr>
            <p:ph type="dt" sz="half" idx="10"/>
          </p:nvPr>
        </p:nvSpPr>
        <p:spPr/>
        <p:txBody>
          <a:bodyPr/>
          <a:lstStyle/>
          <a:p>
            <a:fld id="{84991AF9-CC93-4C70-8B42-DEAC6B01394C}" type="datetimeFigureOut">
              <a:rPr lang="pl-PL" smtClean="0"/>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719750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p:cNvSpPr>
            <a:spLocks noGrp="1"/>
          </p:cNvSpPr>
          <p:nvPr>
            <p:ph type="dt" sz="half" idx="10"/>
          </p:nvPr>
        </p:nvSpPr>
        <p:spPr/>
        <p:txBody>
          <a:bodyPr/>
          <a:lstStyle/>
          <a:p>
            <a:fld id="{84991AF9-CC93-4C70-8B42-DEAC6B01394C}" type="datetimeFigureOut">
              <a:rPr lang="pl-PL" smtClean="0"/>
              <a:t>2018-01-04</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4268066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a:t>Kliknij, aby edytować styl</a:t>
            </a:r>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p:cNvSpPr>
            <a:spLocks noGrp="1"/>
          </p:cNvSpPr>
          <p:nvPr>
            <p:ph type="dt" sz="half" idx="10"/>
          </p:nvPr>
        </p:nvSpPr>
        <p:spPr/>
        <p:txBody>
          <a:bodyPr/>
          <a:lstStyle/>
          <a:p>
            <a:fld id="{84991AF9-CC93-4C70-8B42-DEAC6B01394C}" type="datetimeFigureOut">
              <a:rPr lang="pl-PL" smtClean="0"/>
              <a:t>2018-01-04</a:t>
            </a:fld>
            <a:endParaRPr lang="pl-PL"/>
          </a:p>
        </p:txBody>
      </p:sp>
      <p:sp>
        <p:nvSpPr>
          <p:cNvPr id="8" name="Symbol zastępczy stopki 7"/>
          <p:cNvSpPr>
            <a:spLocks noGrp="1"/>
          </p:cNvSpPr>
          <p:nvPr>
            <p:ph type="ftr" sz="quarter" idx="11"/>
          </p:nvPr>
        </p:nvSpPr>
        <p:spPr/>
        <p:txBody>
          <a:bodyPr/>
          <a:lstStyle/>
          <a:p>
            <a:endParaRPr lang="pl-PL"/>
          </a:p>
        </p:txBody>
      </p:sp>
      <p:sp>
        <p:nvSpPr>
          <p:cNvPr id="9" name="Symbol zastępczy numeru slajdu 8"/>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894728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daty 2"/>
          <p:cNvSpPr>
            <a:spLocks noGrp="1"/>
          </p:cNvSpPr>
          <p:nvPr>
            <p:ph type="dt" sz="half" idx="10"/>
          </p:nvPr>
        </p:nvSpPr>
        <p:spPr/>
        <p:txBody>
          <a:bodyPr/>
          <a:lstStyle/>
          <a:p>
            <a:fld id="{84991AF9-CC93-4C70-8B42-DEAC6B01394C}" type="datetimeFigureOut">
              <a:rPr lang="pl-PL" smtClean="0"/>
              <a:t>2018-01-04</a:t>
            </a:fld>
            <a:endParaRPr lang="pl-PL"/>
          </a:p>
        </p:txBody>
      </p:sp>
      <p:sp>
        <p:nvSpPr>
          <p:cNvPr id="4" name="Symbol zastępczy stopki 3"/>
          <p:cNvSpPr>
            <a:spLocks noGrp="1"/>
          </p:cNvSpPr>
          <p:nvPr>
            <p:ph type="ftr" sz="quarter" idx="11"/>
          </p:nvPr>
        </p:nvSpPr>
        <p:spPr/>
        <p:txBody>
          <a:bodyPr/>
          <a:lstStyle/>
          <a:p>
            <a:endParaRPr lang="pl-PL"/>
          </a:p>
        </p:txBody>
      </p:sp>
      <p:sp>
        <p:nvSpPr>
          <p:cNvPr id="5" name="Symbol zastępczy numeru slajdu 4"/>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20354414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84991AF9-CC93-4C70-8B42-DEAC6B01394C}" type="datetimeFigureOut">
              <a:rPr lang="pl-PL" smtClean="0"/>
              <a:t>2018-01-04</a:t>
            </a:fld>
            <a:endParaRPr lang="pl-PL"/>
          </a:p>
        </p:txBody>
      </p:sp>
      <p:sp>
        <p:nvSpPr>
          <p:cNvPr id="3" name="Symbol zastępczy stopki 2"/>
          <p:cNvSpPr>
            <a:spLocks noGrp="1"/>
          </p:cNvSpPr>
          <p:nvPr>
            <p:ph type="ftr" sz="quarter" idx="11"/>
          </p:nvPr>
        </p:nvSpPr>
        <p:spPr/>
        <p:txBody>
          <a:bodyPr/>
          <a:lstStyle/>
          <a:p>
            <a:endParaRPr lang="pl-PL"/>
          </a:p>
        </p:txBody>
      </p:sp>
      <p:sp>
        <p:nvSpPr>
          <p:cNvPr id="4" name="Symbol zastępczy numeru slajdu 3"/>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42828681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a:t>Kliknij, aby edytować styl</a:t>
            </a:r>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Symbol zastępczy daty 4"/>
          <p:cNvSpPr>
            <a:spLocks noGrp="1"/>
          </p:cNvSpPr>
          <p:nvPr>
            <p:ph type="dt" sz="half" idx="10"/>
          </p:nvPr>
        </p:nvSpPr>
        <p:spPr/>
        <p:txBody>
          <a:bodyPr/>
          <a:lstStyle/>
          <a:p>
            <a:fld id="{84991AF9-CC93-4C70-8B42-DEAC6B01394C}" type="datetimeFigureOut">
              <a:rPr lang="pl-PL" smtClean="0"/>
              <a:t>2018-01-04</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38278032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a:t>Kliknij, aby edytować styl</a:t>
            </a:r>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Symbol zastępczy daty 4"/>
          <p:cNvSpPr>
            <a:spLocks noGrp="1"/>
          </p:cNvSpPr>
          <p:nvPr>
            <p:ph type="dt" sz="half" idx="10"/>
          </p:nvPr>
        </p:nvSpPr>
        <p:spPr/>
        <p:txBody>
          <a:bodyPr/>
          <a:lstStyle/>
          <a:p>
            <a:fld id="{84991AF9-CC93-4C70-8B42-DEAC6B01394C}" type="datetimeFigureOut">
              <a:rPr lang="pl-PL" smtClean="0"/>
              <a:t>2018-01-04</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5101538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991AF9-CC93-4C70-8B42-DEAC6B01394C}" type="datetimeFigureOut">
              <a:rPr lang="pl-PL" smtClean="0"/>
              <a:t>2018-01-04</a:t>
            </a:fld>
            <a:endParaRPr lang="pl-PL"/>
          </a:p>
        </p:txBody>
      </p:sp>
      <p:sp>
        <p:nvSpPr>
          <p:cNvPr id="5" name="Symbol zastępczy stop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DF3A6C-CBB5-4C30-A54D-F1FE5894EBE8}" type="slidenum">
              <a:rPr lang="pl-PL" smtClean="0"/>
              <a:t>‹#›</a:t>
            </a:fld>
            <a:endParaRPr lang="pl-PL"/>
          </a:p>
        </p:txBody>
      </p:sp>
    </p:spTree>
    <p:extLst>
      <p:ext uri="{BB962C8B-B14F-4D97-AF65-F5344CB8AC3E}">
        <p14:creationId xmlns:p14="http://schemas.microsoft.com/office/powerpoint/2010/main" val="9275652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6.jpe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6.jpeg"/><Relationship Id="rId4" Type="http://schemas.openxmlformats.org/officeDocument/2006/relationships/image" Target="../media/image2.png"/><Relationship Id="rId9"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10" name="Picture 3" descr="E:\CloudStation\[PROJEKTY]\[ACTIVE][2015-10-15][PROJEKT][SHOPA][UTP][DiamonDT]\2016_06_18_Grafika\Gotowe\PowerPoint_templates\defin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E:\CloudStation\[PROJEKTY]\[ACTIVE][2015-10-15][PROJEKT][SHOPA][UTP][DiamonDT]\2016_06_18_Grafika\Gotowe\etapy_metodyki_elementy_en\define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0"/>
            <a:ext cx="1646238" cy="365125"/>
          </a:xfrm>
          <a:prstGeom prst="rect">
            <a:avLst/>
          </a:prstGeom>
          <a:noFill/>
          <a:extLst>
            <a:ext uri="{909E8E84-426E-40DD-AFC4-6F175D3DCCD1}">
              <a14:hiddenFill xmlns:a14="http://schemas.microsoft.com/office/drawing/2010/main">
                <a:solidFill>
                  <a:srgbClr val="FFFFFF"/>
                </a:solidFill>
              </a14:hiddenFill>
            </a:ext>
          </a:extLst>
        </p:spPr>
      </p:pic>
      <p:pic>
        <p:nvPicPr>
          <p:cNvPr id="8" name="Obraz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92080" y="1844824"/>
            <a:ext cx="3395676" cy="1080000"/>
          </a:xfrm>
          <a:prstGeom prst="rect">
            <a:avLst/>
          </a:prstGeom>
        </p:spPr>
      </p:pic>
      <p:pic>
        <p:nvPicPr>
          <p:cNvPr id="9" name="Obraz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25980" y="1844824"/>
            <a:ext cx="3786024" cy="1080000"/>
          </a:xfrm>
          <a:prstGeom prst="rect">
            <a:avLst/>
          </a:prstGeom>
        </p:spPr>
      </p:pic>
      <p:sp>
        <p:nvSpPr>
          <p:cNvPr id="14" name="pole tekstowe 13"/>
          <p:cNvSpPr txBox="1"/>
          <p:nvPr/>
        </p:nvSpPr>
        <p:spPr>
          <a:xfrm>
            <a:off x="791580" y="3923685"/>
            <a:ext cx="7560840" cy="1384995"/>
          </a:xfrm>
          <a:prstGeom prst="rect">
            <a:avLst/>
          </a:prstGeom>
          <a:noFill/>
        </p:spPr>
        <p:txBody>
          <a:bodyPr wrap="square" rtlCol="0">
            <a:spAutoFit/>
          </a:bodyPr>
          <a:lstStyle/>
          <a:p>
            <a:pPr algn="ctr"/>
            <a:r>
              <a:rPr lang="en-GB" sz="1200" dirty="0">
                <a:latin typeface="Cambria" panose="02040503050406030204" pitchFamily="18" charset="0"/>
              </a:rPr>
              <a:t>This project has been co-funded by the Erasmus+ Programme of the European Union</a:t>
            </a:r>
            <a:r>
              <a:rPr lang="en-GB" sz="1200" dirty="0" smtClean="0">
                <a:latin typeface="Cambria" panose="02040503050406030204" pitchFamily="18" charset="0"/>
              </a:rPr>
              <a:t>.</a:t>
            </a:r>
            <a:endParaRPr lang="pl-PL" sz="1200" dirty="0" smtClean="0">
              <a:latin typeface="Cambria" panose="02040503050406030204" pitchFamily="18" charset="0"/>
            </a:endParaRPr>
          </a:p>
          <a:p>
            <a:pPr algn="ctr"/>
            <a:endParaRPr lang="pl-PL" sz="1200" dirty="0">
              <a:latin typeface="Cambria" panose="02040503050406030204" pitchFamily="18" charset="0"/>
            </a:endParaRPr>
          </a:p>
          <a:p>
            <a:pPr algn="ctr"/>
            <a:r>
              <a:rPr lang="en-GB" sz="1200" dirty="0">
                <a:latin typeface="Cambria" panose="02040503050406030204" pitchFamily="18" charset="0"/>
              </a:rPr>
              <a:t>This publication reflects the views only of the author, the National Agency and European Commission cannot be held responsible for any use which may be made of the information contained therein</a:t>
            </a:r>
            <a:r>
              <a:rPr lang="en-GB" sz="1200" dirty="0" smtClean="0">
                <a:latin typeface="Cambria" panose="02040503050406030204" pitchFamily="18" charset="0"/>
              </a:rPr>
              <a:t>.</a:t>
            </a:r>
            <a:endParaRPr lang="pl-PL" sz="1200" dirty="0" smtClean="0">
              <a:latin typeface="Cambria" panose="02040503050406030204" pitchFamily="18" charset="0"/>
            </a:endParaRPr>
          </a:p>
          <a:p>
            <a:pPr algn="ctr"/>
            <a:endParaRPr lang="pl-PL" sz="1200" dirty="0">
              <a:latin typeface="Cambria" panose="02040503050406030204" pitchFamily="18" charset="0"/>
            </a:endParaRPr>
          </a:p>
          <a:p>
            <a:pPr algn="ctr"/>
            <a:r>
              <a:rPr lang="en-GB" sz="1200" dirty="0">
                <a:latin typeface="Cambria" panose="02040503050406030204" pitchFamily="18" charset="0"/>
              </a:rPr>
              <a:t>PUBLICATION FREE OF CHARGE</a:t>
            </a:r>
            <a:endParaRPr lang="pl-PL" sz="1200" dirty="0">
              <a:latin typeface="Cambria" panose="02040503050406030204" pitchFamily="18" charset="0"/>
            </a:endParaRPr>
          </a:p>
          <a:p>
            <a:pPr algn="ctr"/>
            <a:endParaRPr lang="pl-PL" sz="1200" dirty="0">
              <a:latin typeface="Cambria" panose="02040503050406030204" pitchFamily="18" charset="0"/>
            </a:endParaRPr>
          </a:p>
        </p:txBody>
      </p:sp>
      <p:pic>
        <p:nvPicPr>
          <p:cNvPr id="7" name="Obraz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849556" y="6307161"/>
            <a:ext cx="838200" cy="295275"/>
          </a:xfrm>
          <a:prstGeom prst="rect">
            <a:avLst/>
          </a:prstGeom>
        </p:spPr>
      </p:pic>
    </p:spTree>
    <p:extLst>
      <p:ext uri="{BB962C8B-B14F-4D97-AF65-F5344CB8AC3E}">
        <p14:creationId xmlns:p14="http://schemas.microsoft.com/office/powerpoint/2010/main" val="39599658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4" name="Picture 3" descr="E:\CloudStation\[PROJEKTY]\[ACTIVE][2015-10-15][PROJEKT][SHOPA][UTP][DiamonDT]\2016_06_18_Grafika\Gotowe\PowerPoint_templates\defin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E:\CloudStation\[PROJEKTY]\[ACTIVE][2015-10-15][PROJEKT][SHOPA][UTP][DiamonDT]\2016_06_18_Grafika\Gotowe\etapy_metodyki_elementy_en\define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0"/>
            <a:ext cx="1646238" cy="36512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0" descr="E:\CloudStation\[PROJEKTY]\[ACTIVE][2015-10-15][PROJEKT][SHOPA][UTP][DiamonDT]\2016_06_18_Grafika\Gotowe\PowerPoint_templates\DiamonDT_Project_Official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7" name="pole tekstowe 6"/>
          <p:cNvSpPr txBox="1"/>
          <p:nvPr/>
        </p:nvSpPr>
        <p:spPr>
          <a:xfrm>
            <a:off x="204017" y="610142"/>
            <a:ext cx="3255315" cy="646331"/>
          </a:xfrm>
          <a:prstGeom prst="rect">
            <a:avLst/>
          </a:prstGeom>
          <a:noFill/>
        </p:spPr>
        <p:txBody>
          <a:bodyPr wrap="none" rtlCol="0">
            <a:spAutoFit/>
          </a:bodyPr>
          <a:lstStyle/>
          <a:p>
            <a:r>
              <a:rPr lang="pl-PL" sz="3600" dirty="0" err="1">
                <a:solidFill>
                  <a:srgbClr val="00B552"/>
                </a:solidFill>
                <a:effectLst>
                  <a:outerShdw blurRad="38100" dist="38100" dir="2700000" algn="tl">
                    <a:srgbClr val="000000">
                      <a:alpha val="43137"/>
                    </a:srgbClr>
                  </a:outerShdw>
                </a:effectLst>
              </a:rPr>
              <a:t>Define</a:t>
            </a:r>
            <a:r>
              <a:rPr lang="pl-PL" sz="3600" dirty="0">
                <a:solidFill>
                  <a:srgbClr val="00B552"/>
                </a:solidFill>
                <a:effectLst>
                  <a:outerShdw blurRad="38100" dist="38100" dir="2700000" algn="tl">
                    <a:srgbClr val="000000">
                      <a:alpha val="43137"/>
                    </a:srgbClr>
                  </a:outerShdw>
                </a:effectLst>
              </a:rPr>
              <a:t> - </a:t>
            </a:r>
            <a:r>
              <a:rPr lang="pl-PL" sz="3600" dirty="0" err="1" smtClean="0">
                <a:solidFill>
                  <a:srgbClr val="00B552"/>
                </a:solidFill>
                <a:effectLst>
                  <a:outerShdw blurRad="38100" dist="38100" dir="2700000" algn="tl">
                    <a:srgbClr val="000000">
                      <a:alpha val="43137"/>
                    </a:srgbClr>
                  </a:outerShdw>
                </a:effectLst>
              </a:rPr>
              <a:t>practice</a:t>
            </a:r>
            <a:endParaRPr lang="pl-PL" sz="3600" dirty="0">
              <a:solidFill>
                <a:srgbClr val="00B552"/>
              </a:solidFill>
              <a:effectLst>
                <a:outerShdw blurRad="38100" dist="38100" dir="2700000" algn="tl">
                  <a:srgbClr val="000000">
                    <a:alpha val="43137"/>
                  </a:srgbClr>
                </a:outerShdw>
              </a:effectLst>
            </a:endParaRPr>
          </a:p>
        </p:txBody>
      </p:sp>
      <p:sp>
        <p:nvSpPr>
          <p:cNvPr id="8" name="Prostokąt 7"/>
          <p:cNvSpPr>
            <a:spLocks noChangeArrowheads="1"/>
          </p:cNvSpPr>
          <p:nvPr/>
        </p:nvSpPr>
        <p:spPr bwMode="auto">
          <a:xfrm>
            <a:off x="6660232" y="5202281"/>
            <a:ext cx="14890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pl-PL"/>
            </a:defPPr>
            <a:lvl1pPr algn="l" rtl="0" fontAlgn="base">
              <a:spcBef>
                <a:spcPct val="0"/>
              </a:spcBef>
              <a:spcAft>
                <a:spcPct val="0"/>
              </a:spcAft>
              <a:defRPr kern="1200">
                <a:solidFill>
                  <a:schemeClr val="tx1"/>
                </a:solidFill>
                <a:latin typeface="Calibri" panose="020F0502020204030204" pitchFamily="34" charset="0"/>
                <a:ea typeface="+mn-ea"/>
                <a:cs typeface="+mn-cs"/>
              </a:defRPr>
            </a:lvl1pPr>
            <a:lvl2pPr marL="457200" algn="l" rtl="0" fontAlgn="base">
              <a:spcBef>
                <a:spcPct val="0"/>
              </a:spcBef>
              <a:spcAft>
                <a:spcPct val="0"/>
              </a:spcAft>
              <a:defRPr kern="1200">
                <a:solidFill>
                  <a:schemeClr val="tx1"/>
                </a:solidFill>
                <a:latin typeface="Calibri" panose="020F0502020204030204" pitchFamily="34" charset="0"/>
                <a:ea typeface="+mn-ea"/>
                <a:cs typeface="+mn-cs"/>
              </a:defRPr>
            </a:lvl2pPr>
            <a:lvl3pPr marL="914400" algn="l" rtl="0" fontAlgn="base">
              <a:spcBef>
                <a:spcPct val="0"/>
              </a:spcBef>
              <a:spcAft>
                <a:spcPct val="0"/>
              </a:spcAft>
              <a:defRPr kern="1200">
                <a:solidFill>
                  <a:schemeClr val="tx1"/>
                </a:solidFill>
                <a:latin typeface="Calibri" panose="020F0502020204030204" pitchFamily="34" charset="0"/>
                <a:ea typeface="+mn-ea"/>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eaLnBrk="1" hangingPunct="1"/>
            <a:r>
              <a:rPr lang="pl-PL" altLang="pl-PL" sz="1200" dirty="0">
                <a:solidFill>
                  <a:srgbClr val="595959"/>
                </a:solidFill>
                <a:latin typeface="Cambria" panose="02040503050406030204" pitchFamily="18" charset="0"/>
              </a:rPr>
              <a:t>(</a:t>
            </a:r>
            <a:r>
              <a:rPr lang="pl-PL" altLang="pl-PL" sz="1200" dirty="0" err="1">
                <a:solidFill>
                  <a:srgbClr val="595959"/>
                </a:solidFill>
                <a:latin typeface="Cambria" panose="02040503050406030204" pitchFamily="18" charset="0"/>
              </a:rPr>
              <a:t>Textbook</a:t>
            </a:r>
            <a:r>
              <a:rPr lang="pl-PL" altLang="pl-PL" sz="1200" dirty="0">
                <a:solidFill>
                  <a:srgbClr val="595959"/>
                </a:solidFill>
                <a:latin typeface="Cambria" panose="02040503050406030204" pitchFamily="18" charset="0"/>
              </a:rPr>
              <a:t>, </a:t>
            </a:r>
            <a:r>
              <a:rPr lang="pl-PL" altLang="pl-PL" sz="1200" dirty="0" err="1">
                <a:solidFill>
                  <a:srgbClr val="595959"/>
                </a:solidFill>
                <a:latin typeface="Cambria" panose="02040503050406030204" pitchFamily="18" charset="0"/>
              </a:rPr>
              <a:t>page</a:t>
            </a:r>
            <a:r>
              <a:rPr lang="pl-PL" altLang="pl-PL" sz="1200" dirty="0">
                <a:solidFill>
                  <a:srgbClr val="595959"/>
                </a:solidFill>
                <a:latin typeface="Cambria" panose="02040503050406030204" pitchFamily="18" charset="0"/>
              </a:rPr>
              <a:t> 23)</a:t>
            </a:r>
            <a:endParaRPr lang="pl-PL" altLang="pl-PL" sz="1200" dirty="0">
              <a:latin typeface="Cambria" panose="02040503050406030204" pitchFamily="18" charset="0"/>
            </a:endParaRPr>
          </a:p>
        </p:txBody>
      </p:sp>
      <p:pic>
        <p:nvPicPr>
          <p:cNvPr id="9" name="Obraz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185157" y="2436874"/>
            <a:ext cx="2773686" cy="1984252"/>
          </a:xfrm>
          <a:prstGeom prst="rect">
            <a:avLst/>
          </a:prstGeom>
        </p:spPr>
      </p:pic>
    </p:spTree>
    <p:extLst>
      <p:ext uri="{BB962C8B-B14F-4D97-AF65-F5344CB8AC3E}">
        <p14:creationId xmlns:p14="http://schemas.microsoft.com/office/powerpoint/2010/main" val="19384164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pic>
        <p:nvPicPr>
          <p:cNvPr id="3" name="Picture 3" descr="E:\CloudStation\[PROJEKTY]\[ACTIVE][2015-10-15][PROJEKT][SHOPA][UTP][DiamonDT]\2016_06_18_Grafika\Gotowe\PowerPoint_templates\defin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E:\CloudStation\[PROJEKTY]\[ACTIVE][2015-10-15][PROJEKT][SHOPA][UTP][DiamonDT]\2016_06_18_Grafika\Gotowe\etapy_metodyki_elementy_en\define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0"/>
            <a:ext cx="1646238" cy="36512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0" descr="E:\CloudStation\[PROJEKTY]\[ACTIVE][2015-10-15][PROJEKT][SHOPA][UTP][DiamonDT]\2016_06_18_Grafika\Gotowe\PowerPoint_templates\DiamonDT_Project_Official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6" name="pole tekstowe 5"/>
          <p:cNvSpPr txBox="1"/>
          <p:nvPr/>
        </p:nvSpPr>
        <p:spPr>
          <a:xfrm>
            <a:off x="204017" y="610142"/>
            <a:ext cx="3000950" cy="646331"/>
          </a:xfrm>
          <a:prstGeom prst="rect">
            <a:avLst/>
          </a:prstGeom>
          <a:noFill/>
        </p:spPr>
        <p:txBody>
          <a:bodyPr wrap="none" rtlCol="0">
            <a:spAutoFit/>
          </a:bodyPr>
          <a:lstStyle/>
          <a:p>
            <a:r>
              <a:rPr lang="pl-PL" sz="3600" dirty="0" err="1">
                <a:solidFill>
                  <a:srgbClr val="00B552"/>
                </a:solidFill>
                <a:effectLst>
                  <a:outerShdw blurRad="38100" dist="38100" dir="2700000" algn="tl">
                    <a:srgbClr val="000000">
                      <a:alpha val="43137"/>
                    </a:srgbClr>
                  </a:outerShdw>
                </a:effectLst>
              </a:rPr>
              <a:t>Define</a:t>
            </a:r>
            <a:r>
              <a:rPr lang="pl-PL" sz="3600" dirty="0">
                <a:solidFill>
                  <a:srgbClr val="00B552"/>
                </a:solidFill>
                <a:effectLst>
                  <a:outerShdw blurRad="38100" dist="38100" dir="2700000" algn="tl">
                    <a:srgbClr val="000000">
                      <a:alpha val="43137"/>
                    </a:srgbClr>
                  </a:outerShdw>
                </a:effectLst>
              </a:rPr>
              <a:t> - </a:t>
            </a:r>
            <a:r>
              <a:rPr lang="pl-PL" sz="3600" dirty="0" err="1">
                <a:solidFill>
                  <a:srgbClr val="00B552"/>
                </a:solidFill>
                <a:effectLst>
                  <a:outerShdw blurRad="38100" dist="38100" dir="2700000" algn="tl">
                    <a:srgbClr val="000000">
                      <a:alpha val="43137"/>
                    </a:srgbClr>
                  </a:outerShdw>
                </a:effectLst>
              </a:rPr>
              <a:t>theory</a:t>
            </a:r>
            <a:endParaRPr lang="pl-PL" sz="3600" dirty="0">
              <a:solidFill>
                <a:srgbClr val="00B552"/>
              </a:solidFill>
              <a:effectLst>
                <a:outerShdw blurRad="38100" dist="38100" dir="2700000" algn="tl">
                  <a:srgbClr val="000000">
                    <a:alpha val="43137"/>
                  </a:srgbClr>
                </a:outerShdw>
              </a:effectLst>
            </a:endParaRPr>
          </a:p>
        </p:txBody>
      </p:sp>
      <p:pic>
        <p:nvPicPr>
          <p:cNvPr id="8" name="Shape 59" descr="empathy_map.png"/>
          <p:cNvPicPr preferRelativeResize="0">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04492" y="1412776"/>
            <a:ext cx="5656263" cy="455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Prostokąt 8"/>
          <p:cNvSpPr>
            <a:spLocks noChangeArrowheads="1"/>
          </p:cNvSpPr>
          <p:nvPr/>
        </p:nvSpPr>
        <p:spPr bwMode="auto">
          <a:xfrm>
            <a:off x="7092280" y="6281759"/>
            <a:ext cx="148848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pl-PL"/>
            </a:defPPr>
            <a:lvl1pPr algn="l" rtl="0" fontAlgn="base">
              <a:spcBef>
                <a:spcPct val="0"/>
              </a:spcBef>
              <a:spcAft>
                <a:spcPct val="0"/>
              </a:spcAft>
              <a:defRPr kern="1200">
                <a:solidFill>
                  <a:schemeClr val="tx1"/>
                </a:solidFill>
                <a:latin typeface="Calibri" panose="020F0502020204030204" pitchFamily="34" charset="0"/>
                <a:ea typeface="+mn-ea"/>
                <a:cs typeface="+mn-cs"/>
              </a:defRPr>
            </a:lvl1pPr>
            <a:lvl2pPr marL="457200" algn="l" rtl="0" fontAlgn="base">
              <a:spcBef>
                <a:spcPct val="0"/>
              </a:spcBef>
              <a:spcAft>
                <a:spcPct val="0"/>
              </a:spcAft>
              <a:defRPr kern="1200">
                <a:solidFill>
                  <a:schemeClr val="tx1"/>
                </a:solidFill>
                <a:latin typeface="Calibri" panose="020F0502020204030204" pitchFamily="34" charset="0"/>
                <a:ea typeface="+mn-ea"/>
                <a:cs typeface="+mn-cs"/>
              </a:defRPr>
            </a:lvl2pPr>
            <a:lvl3pPr marL="914400" algn="l" rtl="0" fontAlgn="base">
              <a:spcBef>
                <a:spcPct val="0"/>
              </a:spcBef>
              <a:spcAft>
                <a:spcPct val="0"/>
              </a:spcAft>
              <a:defRPr kern="1200">
                <a:solidFill>
                  <a:schemeClr val="tx1"/>
                </a:solidFill>
                <a:latin typeface="Calibri" panose="020F0502020204030204" pitchFamily="34" charset="0"/>
                <a:ea typeface="+mn-ea"/>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eaLnBrk="1" hangingPunct="1"/>
            <a:r>
              <a:rPr lang="pl-PL" altLang="pl-PL" sz="1200" dirty="0">
                <a:solidFill>
                  <a:srgbClr val="595959"/>
                </a:solidFill>
                <a:latin typeface="Cambria" panose="02040503050406030204" pitchFamily="18" charset="0"/>
              </a:rPr>
              <a:t>(</a:t>
            </a:r>
            <a:r>
              <a:rPr lang="pl-PL" altLang="pl-PL" sz="1200" dirty="0" err="1">
                <a:solidFill>
                  <a:srgbClr val="595959"/>
                </a:solidFill>
                <a:latin typeface="Cambria" panose="02040503050406030204" pitchFamily="18" charset="0"/>
              </a:rPr>
              <a:t>Textbook</a:t>
            </a:r>
            <a:r>
              <a:rPr lang="pl-PL" altLang="pl-PL" sz="1200" dirty="0">
                <a:solidFill>
                  <a:srgbClr val="595959"/>
                </a:solidFill>
                <a:latin typeface="Cambria" panose="02040503050406030204" pitchFamily="18" charset="0"/>
              </a:rPr>
              <a:t>, </a:t>
            </a:r>
            <a:r>
              <a:rPr lang="pl-PL" altLang="pl-PL" sz="1200" dirty="0" err="1">
                <a:solidFill>
                  <a:srgbClr val="595959"/>
                </a:solidFill>
                <a:latin typeface="Cambria" panose="02040503050406030204" pitchFamily="18" charset="0"/>
              </a:rPr>
              <a:t>page</a:t>
            </a:r>
            <a:r>
              <a:rPr lang="pl-PL" altLang="pl-PL" sz="1200" dirty="0">
                <a:solidFill>
                  <a:srgbClr val="595959"/>
                </a:solidFill>
                <a:latin typeface="Cambria" panose="02040503050406030204" pitchFamily="18" charset="0"/>
              </a:rPr>
              <a:t> </a:t>
            </a:r>
            <a:r>
              <a:rPr lang="pl-PL" altLang="pl-PL" sz="1200" dirty="0" smtClean="0">
                <a:solidFill>
                  <a:srgbClr val="595959"/>
                </a:solidFill>
                <a:latin typeface="Cambria" panose="02040503050406030204" pitchFamily="18" charset="0"/>
              </a:rPr>
              <a:t>12)</a:t>
            </a:r>
            <a:endParaRPr lang="pl-PL" altLang="pl-PL" sz="1200" dirty="0">
              <a:latin typeface="Cambria" panose="02040503050406030204" pitchFamily="18" charset="0"/>
            </a:endParaRPr>
          </a:p>
        </p:txBody>
      </p:sp>
    </p:spTree>
    <p:extLst>
      <p:ext uri="{BB962C8B-B14F-4D97-AF65-F5344CB8AC3E}">
        <p14:creationId xmlns:p14="http://schemas.microsoft.com/office/powerpoint/2010/main" val="16648937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pic>
        <p:nvPicPr>
          <p:cNvPr id="4" name="Picture 3" descr="E:\CloudStation\[PROJEKTY]\[ACTIVE][2015-10-15][PROJEKT][SHOPA][UTP][DiamonDT]\2016_06_18_Grafika\Gotowe\PowerPoint_templates\defin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E:\CloudStation\[PROJEKTY]\[ACTIVE][2015-10-15][PROJEKT][SHOPA][UTP][DiamonDT]\2016_06_18_Grafika\Gotowe\etapy_metodyki_elementy_en\define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0"/>
            <a:ext cx="1646238" cy="36512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0" descr="E:\CloudStation\[PROJEKTY]\[ACTIVE][2015-10-15][PROJEKT][SHOPA][UTP][DiamonDT]\2016_06_18_Grafika\Gotowe\PowerPoint_templates\DiamonDT_Project_Official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7" name="pole tekstowe 6"/>
          <p:cNvSpPr txBox="1"/>
          <p:nvPr/>
        </p:nvSpPr>
        <p:spPr>
          <a:xfrm>
            <a:off x="204017" y="610142"/>
            <a:ext cx="5352363" cy="646331"/>
          </a:xfrm>
          <a:prstGeom prst="rect">
            <a:avLst/>
          </a:prstGeom>
          <a:noFill/>
        </p:spPr>
        <p:txBody>
          <a:bodyPr wrap="none" rtlCol="0">
            <a:spAutoFit/>
          </a:bodyPr>
          <a:lstStyle/>
          <a:p>
            <a:r>
              <a:rPr lang="pl-PL" sz="3600" dirty="0">
                <a:solidFill>
                  <a:srgbClr val="00B552"/>
                </a:solidFill>
                <a:effectLst>
                  <a:outerShdw blurRad="38100" dist="38100" dir="2700000" algn="tl">
                    <a:srgbClr val="000000">
                      <a:alpha val="43137"/>
                    </a:srgbClr>
                  </a:outerShdw>
                </a:effectLst>
              </a:rPr>
              <a:t> </a:t>
            </a:r>
            <a:r>
              <a:rPr lang="pl-PL" sz="3600" dirty="0" err="1">
                <a:solidFill>
                  <a:srgbClr val="00B552"/>
                </a:solidFill>
                <a:effectLst>
                  <a:outerShdw blurRad="38100" dist="38100" dir="2700000" algn="tl">
                    <a:srgbClr val="000000">
                      <a:alpha val="43137"/>
                    </a:srgbClr>
                  </a:outerShdw>
                </a:effectLst>
              </a:rPr>
              <a:t>Example</a:t>
            </a:r>
            <a:r>
              <a:rPr lang="pl-PL" sz="3600" dirty="0">
                <a:solidFill>
                  <a:srgbClr val="00B552"/>
                </a:solidFill>
                <a:effectLst>
                  <a:outerShdw blurRad="38100" dist="38100" dir="2700000" algn="tl">
                    <a:srgbClr val="000000">
                      <a:alpha val="43137"/>
                    </a:srgbClr>
                  </a:outerShdw>
                </a:effectLst>
              </a:rPr>
              <a:t> of </a:t>
            </a:r>
            <a:r>
              <a:rPr lang="pl-PL" sz="3600" dirty="0" err="1">
                <a:solidFill>
                  <a:srgbClr val="00B552"/>
                </a:solidFill>
                <a:effectLst>
                  <a:outerShdw blurRad="38100" dist="38100" dir="2700000" algn="tl">
                    <a:srgbClr val="000000">
                      <a:alpha val="43137"/>
                    </a:srgbClr>
                  </a:outerShdw>
                </a:effectLst>
              </a:rPr>
              <a:t>bad</a:t>
            </a:r>
            <a:r>
              <a:rPr lang="pl-PL" sz="3600" dirty="0">
                <a:solidFill>
                  <a:srgbClr val="00B552"/>
                </a:solidFill>
                <a:effectLst>
                  <a:outerShdw blurRad="38100" dist="38100" dir="2700000" algn="tl">
                    <a:srgbClr val="000000">
                      <a:alpha val="43137"/>
                    </a:srgbClr>
                  </a:outerShdw>
                </a:effectLst>
              </a:rPr>
              <a:t>/</a:t>
            </a:r>
            <a:r>
              <a:rPr lang="pl-PL" sz="3600" dirty="0" err="1">
                <a:solidFill>
                  <a:srgbClr val="00B552"/>
                </a:solidFill>
                <a:effectLst>
                  <a:outerShdw blurRad="38100" dist="38100" dir="2700000" algn="tl">
                    <a:srgbClr val="000000">
                      <a:alpha val="43137"/>
                    </a:srgbClr>
                  </a:outerShdw>
                </a:effectLst>
              </a:rPr>
              <a:t>good</a:t>
            </a:r>
            <a:r>
              <a:rPr lang="pl-PL" sz="3600" dirty="0">
                <a:solidFill>
                  <a:srgbClr val="00B552"/>
                </a:solidFill>
                <a:effectLst>
                  <a:outerShdw blurRad="38100" dist="38100" dir="2700000" algn="tl">
                    <a:srgbClr val="000000">
                      <a:alpha val="43137"/>
                    </a:srgbClr>
                  </a:outerShdw>
                </a:effectLst>
              </a:rPr>
              <a:t> </a:t>
            </a:r>
            <a:r>
              <a:rPr lang="pl-PL" sz="3600" dirty="0" err="1">
                <a:solidFill>
                  <a:srgbClr val="00B552"/>
                </a:solidFill>
                <a:effectLst>
                  <a:outerShdw blurRad="38100" dist="38100" dir="2700000" algn="tl">
                    <a:srgbClr val="000000">
                      <a:alpha val="43137"/>
                    </a:srgbClr>
                  </a:outerShdw>
                </a:effectLst>
              </a:rPr>
              <a:t>POVs</a:t>
            </a:r>
            <a:endParaRPr lang="pl-PL" sz="3600" dirty="0">
              <a:solidFill>
                <a:srgbClr val="00B552"/>
              </a:solidFill>
              <a:effectLst>
                <a:outerShdw blurRad="38100" dist="38100" dir="2700000" algn="tl">
                  <a:srgbClr val="000000">
                    <a:alpha val="43137"/>
                  </a:srgbClr>
                </a:outerShdw>
              </a:effectLst>
            </a:endParaRPr>
          </a:p>
        </p:txBody>
      </p:sp>
      <p:sp>
        <p:nvSpPr>
          <p:cNvPr id="8" name="Prostokąt 4"/>
          <p:cNvSpPr>
            <a:spLocks noChangeArrowheads="1"/>
          </p:cNvSpPr>
          <p:nvPr/>
        </p:nvSpPr>
        <p:spPr bwMode="auto">
          <a:xfrm>
            <a:off x="6772818" y="6281759"/>
            <a:ext cx="192881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defRPr>
            </a:lvl1pPr>
            <a:lvl2pPr marL="742950" indent="-285750" eaLnBrk="0" hangingPunct="0">
              <a:defRPr>
                <a:solidFill>
                  <a:schemeClr val="tx1"/>
                </a:solidFill>
                <a:latin typeface="Calibri" panose="020F0502020204030204" pitchFamily="34" charset="0"/>
              </a:defRPr>
            </a:lvl2pPr>
            <a:lvl3pPr marL="1143000" indent="-228600" eaLnBrk="0" hangingPunct="0">
              <a:defRPr>
                <a:solidFill>
                  <a:schemeClr val="tx1"/>
                </a:solidFill>
                <a:latin typeface="Calibri" panose="020F0502020204030204" pitchFamily="34" charset="0"/>
              </a:defRPr>
            </a:lvl3pPr>
            <a:lvl4pPr marL="1600200" indent="-228600" eaLnBrk="0" hangingPunct="0">
              <a:defRPr>
                <a:solidFill>
                  <a:schemeClr val="tx1"/>
                </a:solidFill>
                <a:latin typeface="Calibri" panose="020F0502020204030204" pitchFamily="34" charset="0"/>
              </a:defRPr>
            </a:lvl4pPr>
            <a:lvl5pPr marL="2057400" indent="-228600" eaLnBrk="0" hangingPunct="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pl-PL" altLang="pl-PL" sz="1200" dirty="0" smtClean="0">
                <a:latin typeface="Cambria" panose="02040503050406030204" pitchFamily="18" charset="0"/>
              </a:rPr>
              <a:t>(</a:t>
            </a:r>
            <a:r>
              <a:rPr lang="pl-PL" altLang="pl-PL" sz="1200" dirty="0" err="1" smtClean="0">
                <a:latin typeface="Cambria" panose="02040503050406030204" pitchFamily="18" charset="0"/>
              </a:rPr>
              <a:t>Textbook</a:t>
            </a:r>
            <a:r>
              <a:rPr lang="pl-PL" altLang="pl-PL" sz="1200" dirty="0" smtClean="0">
                <a:latin typeface="Cambria" panose="02040503050406030204" pitchFamily="18" charset="0"/>
              </a:rPr>
              <a:t>, </a:t>
            </a:r>
            <a:r>
              <a:rPr lang="pl-PL" altLang="pl-PL" sz="1200" dirty="0" err="1" smtClean="0">
                <a:latin typeface="Cambria" panose="02040503050406030204" pitchFamily="18" charset="0"/>
              </a:rPr>
              <a:t>page</a:t>
            </a:r>
            <a:r>
              <a:rPr lang="pl-PL" altLang="pl-PL" sz="1200" dirty="0" smtClean="0">
                <a:latin typeface="Cambria" panose="02040503050406030204" pitchFamily="18" charset="0"/>
              </a:rPr>
              <a:t>  23-24)</a:t>
            </a:r>
            <a:endParaRPr lang="pl-PL" altLang="pl-PL" sz="1200" dirty="0">
              <a:latin typeface="Cambria" panose="02040503050406030204" pitchFamily="18" charset="0"/>
            </a:endParaRPr>
          </a:p>
        </p:txBody>
      </p:sp>
      <p:graphicFrame>
        <p:nvGraphicFramePr>
          <p:cNvPr id="9" name="Shape 70"/>
          <p:cNvGraphicFramePr>
            <a:graphicFrameLocks noGrp="1"/>
          </p:cNvGraphicFramePr>
          <p:nvPr>
            <p:extLst>
              <p:ext uri="{D42A27DB-BD31-4B8C-83A1-F6EECF244321}">
                <p14:modId xmlns:p14="http://schemas.microsoft.com/office/powerpoint/2010/main" val="3206502429"/>
              </p:ext>
            </p:extLst>
          </p:nvPr>
        </p:nvGraphicFramePr>
        <p:xfrm>
          <a:off x="179512" y="1318546"/>
          <a:ext cx="8784976" cy="4769303"/>
        </p:xfrm>
        <a:graphic>
          <a:graphicData uri="http://schemas.openxmlformats.org/drawingml/2006/table">
            <a:tbl>
              <a:tblPr/>
              <a:tblGrid>
                <a:gridCol w="1584176"/>
                <a:gridCol w="2664296"/>
                <a:gridCol w="4536504"/>
              </a:tblGrid>
              <a:tr h="308823">
                <a:tc>
                  <a:txBody>
                    <a:bodyPr/>
                    <a:lstStyle>
                      <a:lvl1pPr>
                        <a:spcBef>
                          <a:spcPct val="20000"/>
                        </a:spcBef>
                        <a:buFont typeface="Arial" charset="0"/>
                        <a:defRPr sz="2800">
                          <a:solidFill>
                            <a:schemeClr val="tx1"/>
                          </a:solidFill>
                          <a:latin typeface="Calibri" pitchFamily="34" charset="0"/>
                        </a:defRPr>
                      </a:lvl1pPr>
                      <a:lvl2pPr marL="742950" indent="-285750">
                        <a:spcBef>
                          <a:spcPct val="20000"/>
                        </a:spcBef>
                        <a:buFont typeface="Arial" charset="0"/>
                        <a:defRPr sz="2400">
                          <a:solidFill>
                            <a:schemeClr val="tx1"/>
                          </a:solidFill>
                          <a:latin typeface="Calibri" pitchFamily="34" charset="0"/>
                        </a:defRPr>
                      </a:lvl2pPr>
                      <a:lvl3pPr marL="1143000" indent="-228600">
                        <a:spcBef>
                          <a:spcPct val="20000"/>
                        </a:spcBef>
                        <a:buFont typeface="Arial" charset="0"/>
                        <a:defRPr sz="2000">
                          <a:solidFill>
                            <a:schemeClr val="tx1"/>
                          </a:solidFill>
                          <a:latin typeface="Calibri" pitchFamily="34" charset="0"/>
                        </a:defRPr>
                      </a:lvl3pPr>
                      <a:lvl4pPr marL="1600200" indent="-228600">
                        <a:spcBef>
                          <a:spcPct val="20000"/>
                        </a:spcBef>
                        <a:buFont typeface="Arial" charset="0"/>
                        <a:defRPr>
                          <a:solidFill>
                            <a:schemeClr val="tx1"/>
                          </a:solidFill>
                          <a:latin typeface="Calibri" pitchFamily="34" charset="0"/>
                        </a:defRPr>
                      </a:lvl4pPr>
                      <a:lvl5pPr marL="2057400" indent="-228600">
                        <a:spcBef>
                          <a:spcPct val="20000"/>
                        </a:spcBef>
                        <a:buFont typeface="Arial" charset="0"/>
                        <a:defRPr>
                          <a:solidFill>
                            <a:schemeClr val="tx1"/>
                          </a:solidFill>
                          <a:latin typeface="Calibri" pitchFamily="34" charset="0"/>
                        </a:defRPr>
                      </a:lvl5pPr>
                      <a:lvl6pPr marL="2514600" indent="-228600" fontAlgn="base">
                        <a:spcBef>
                          <a:spcPct val="20000"/>
                        </a:spcBef>
                        <a:spcAft>
                          <a:spcPct val="0"/>
                        </a:spcAft>
                        <a:buFont typeface="Arial" charset="0"/>
                        <a:defRPr>
                          <a:solidFill>
                            <a:schemeClr val="tx1"/>
                          </a:solidFill>
                          <a:latin typeface="Calibri" pitchFamily="34" charset="0"/>
                        </a:defRPr>
                      </a:lvl6pPr>
                      <a:lvl7pPr marL="2971800" indent="-228600" fontAlgn="base">
                        <a:spcBef>
                          <a:spcPct val="20000"/>
                        </a:spcBef>
                        <a:spcAft>
                          <a:spcPct val="0"/>
                        </a:spcAft>
                        <a:buFont typeface="Arial" charset="0"/>
                        <a:defRPr>
                          <a:solidFill>
                            <a:schemeClr val="tx1"/>
                          </a:solidFill>
                          <a:latin typeface="Calibri" pitchFamily="34" charset="0"/>
                        </a:defRPr>
                      </a:lvl7pPr>
                      <a:lvl8pPr marL="3429000" indent="-228600" fontAlgn="base">
                        <a:spcBef>
                          <a:spcPct val="20000"/>
                        </a:spcBef>
                        <a:spcAft>
                          <a:spcPct val="0"/>
                        </a:spcAft>
                        <a:buFont typeface="Arial" charset="0"/>
                        <a:defRPr>
                          <a:solidFill>
                            <a:schemeClr val="tx1"/>
                          </a:solidFill>
                          <a:latin typeface="Calibri" pitchFamily="34" charset="0"/>
                        </a:defRPr>
                      </a:lvl8pPr>
                      <a:lvl9pPr marL="3886200" indent="-228600" fontAlgn="base">
                        <a:spcBef>
                          <a:spcPct val="20000"/>
                        </a:spcBef>
                        <a:spcAft>
                          <a:spcPct val="0"/>
                        </a:spcAft>
                        <a:buFont typeface="Arial" charset="0"/>
                        <a:defRPr>
                          <a:solidFill>
                            <a:schemeClr val="tx1"/>
                          </a:solidFill>
                          <a:latin typeface="Calibri" pitchFamily="34" charset="0"/>
                        </a:defRPr>
                      </a:lvl9p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pl-PL" altLang="pl-PL" sz="1600" b="0" i="0" u="none" strike="noStrike" cap="none" normalizeH="0" baseline="0" dirty="0" err="1" smtClean="0">
                          <a:ln>
                            <a:noFill/>
                          </a:ln>
                          <a:solidFill>
                            <a:schemeClr val="tx1"/>
                          </a:solidFill>
                          <a:effectLst/>
                          <a:latin typeface="Calibri" pitchFamily="34" charset="0"/>
                        </a:rPr>
                        <a:t>Case</a:t>
                      </a:r>
                      <a:endParaRPr kumimoji="0" lang="pl-PL" altLang="pl-PL" sz="1600" b="0" i="0" u="none" strike="noStrike" cap="none" normalizeH="0" baseline="0" dirty="0" smtClean="0">
                        <a:ln>
                          <a:noFill/>
                        </a:ln>
                        <a:solidFill>
                          <a:schemeClr val="tx1"/>
                        </a:solidFill>
                        <a:effectLst/>
                        <a:latin typeface="Calibri" pitchFamily="34" charset="0"/>
                      </a:endParaRPr>
                    </a:p>
                  </a:txBody>
                  <a:tcPr marL="68575" marR="68575" marT="121929" marB="12192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charset="0"/>
                        <a:defRPr sz="2800">
                          <a:solidFill>
                            <a:schemeClr val="tx1"/>
                          </a:solidFill>
                          <a:latin typeface="Calibri" pitchFamily="34" charset="0"/>
                        </a:defRPr>
                      </a:lvl1pPr>
                      <a:lvl2pPr marL="742950" indent="-285750">
                        <a:spcBef>
                          <a:spcPct val="20000"/>
                        </a:spcBef>
                        <a:buFont typeface="Arial" charset="0"/>
                        <a:defRPr sz="2400">
                          <a:solidFill>
                            <a:schemeClr val="tx1"/>
                          </a:solidFill>
                          <a:latin typeface="Calibri" pitchFamily="34" charset="0"/>
                        </a:defRPr>
                      </a:lvl2pPr>
                      <a:lvl3pPr marL="1143000" indent="-228600">
                        <a:spcBef>
                          <a:spcPct val="20000"/>
                        </a:spcBef>
                        <a:buFont typeface="Arial" charset="0"/>
                        <a:defRPr sz="2000">
                          <a:solidFill>
                            <a:schemeClr val="tx1"/>
                          </a:solidFill>
                          <a:latin typeface="Calibri" pitchFamily="34" charset="0"/>
                        </a:defRPr>
                      </a:lvl3pPr>
                      <a:lvl4pPr marL="1600200" indent="-228600">
                        <a:spcBef>
                          <a:spcPct val="20000"/>
                        </a:spcBef>
                        <a:buFont typeface="Arial" charset="0"/>
                        <a:defRPr>
                          <a:solidFill>
                            <a:schemeClr val="tx1"/>
                          </a:solidFill>
                          <a:latin typeface="Calibri" pitchFamily="34" charset="0"/>
                        </a:defRPr>
                      </a:lvl4pPr>
                      <a:lvl5pPr marL="2057400" indent="-228600">
                        <a:spcBef>
                          <a:spcPct val="20000"/>
                        </a:spcBef>
                        <a:buFont typeface="Arial" charset="0"/>
                        <a:defRPr>
                          <a:solidFill>
                            <a:schemeClr val="tx1"/>
                          </a:solidFill>
                          <a:latin typeface="Calibri" pitchFamily="34" charset="0"/>
                        </a:defRPr>
                      </a:lvl5pPr>
                      <a:lvl6pPr marL="2514600" indent="-228600" fontAlgn="base">
                        <a:spcBef>
                          <a:spcPct val="20000"/>
                        </a:spcBef>
                        <a:spcAft>
                          <a:spcPct val="0"/>
                        </a:spcAft>
                        <a:buFont typeface="Arial" charset="0"/>
                        <a:defRPr>
                          <a:solidFill>
                            <a:schemeClr val="tx1"/>
                          </a:solidFill>
                          <a:latin typeface="Calibri" pitchFamily="34" charset="0"/>
                        </a:defRPr>
                      </a:lvl6pPr>
                      <a:lvl7pPr marL="2971800" indent="-228600" fontAlgn="base">
                        <a:spcBef>
                          <a:spcPct val="20000"/>
                        </a:spcBef>
                        <a:spcAft>
                          <a:spcPct val="0"/>
                        </a:spcAft>
                        <a:buFont typeface="Arial" charset="0"/>
                        <a:defRPr>
                          <a:solidFill>
                            <a:schemeClr val="tx1"/>
                          </a:solidFill>
                          <a:latin typeface="Calibri" pitchFamily="34" charset="0"/>
                        </a:defRPr>
                      </a:lvl7pPr>
                      <a:lvl8pPr marL="3429000" indent="-228600" fontAlgn="base">
                        <a:spcBef>
                          <a:spcPct val="20000"/>
                        </a:spcBef>
                        <a:spcAft>
                          <a:spcPct val="0"/>
                        </a:spcAft>
                        <a:buFont typeface="Arial" charset="0"/>
                        <a:defRPr>
                          <a:solidFill>
                            <a:schemeClr val="tx1"/>
                          </a:solidFill>
                          <a:latin typeface="Calibri" pitchFamily="34" charset="0"/>
                        </a:defRPr>
                      </a:lvl8pPr>
                      <a:lvl9pPr marL="3886200" indent="-228600" fontAlgn="base">
                        <a:spcBef>
                          <a:spcPct val="20000"/>
                        </a:spcBef>
                        <a:spcAft>
                          <a:spcPct val="0"/>
                        </a:spcAft>
                        <a:buFont typeface="Arial" charset="0"/>
                        <a:defRPr>
                          <a:solidFill>
                            <a:schemeClr val="tx1"/>
                          </a:solidFill>
                          <a:latin typeface="Calibri" pitchFamily="34" charset="0"/>
                        </a:defRPr>
                      </a:lvl9p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pl-PL" altLang="pl-PL" sz="1600" b="0" i="0" u="none" strike="noStrike" cap="none" normalizeH="0" baseline="0" dirty="0" smtClean="0">
                          <a:ln>
                            <a:noFill/>
                          </a:ln>
                          <a:solidFill>
                            <a:schemeClr val="tx1"/>
                          </a:solidFill>
                          <a:effectLst/>
                          <a:latin typeface="Calibri" pitchFamily="34" charset="0"/>
                        </a:rPr>
                        <a:t>Bad POV</a:t>
                      </a:r>
                    </a:p>
                  </a:txBody>
                  <a:tcPr marL="68575" marR="68575" marT="121929" marB="12192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charset="0"/>
                        <a:defRPr sz="2800">
                          <a:solidFill>
                            <a:schemeClr val="tx1"/>
                          </a:solidFill>
                          <a:latin typeface="Calibri" pitchFamily="34" charset="0"/>
                        </a:defRPr>
                      </a:lvl1pPr>
                      <a:lvl2pPr marL="742950" indent="-285750">
                        <a:spcBef>
                          <a:spcPct val="20000"/>
                        </a:spcBef>
                        <a:buFont typeface="Arial" charset="0"/>
                        <a:defRPr sz="2400">
                          <a:solidFill>
                            <a:schemeClr val="tx1"/>
                          </a:solidFill>
                          <a:latin typeface="Calibri" pitchFamily="34" charset="0"/>
                        </a:defRPr>
                      </a:lvl2pPr>
                      <a:lvl3pPr marL="1143000" indent="-228600">
                        <a:spcBef>
                          <a:spcPct val="20000"/>
                        </a:spcBef>
                        <a:buFont typeface="Arial" charset="0"/>
                        <a:defRPr sz="2000">
                          <a:solidFill>
                            <a:schemeClr val="tx1"/>
                          </a:solidFill>
                          <a:latin typeface="Calibri" pitchFamily="34" charset="0"/>
                        </a:defRPr>
                      </a:lvl3pPr>
                      <a:lvl4pPr marL="1600200" indent="-228600">
                        <a:spcBef>
                          <a:spcPct val="20000"/>
                        </a:spcBef>
                        <a:buFont typeface="Arial" charset="0"/>
                        <a:defRPr>
                          <a:solidFill>
                            <a:schemeClr val="tx1"/>
                          </a:solidFill>
                          <a:latin typeface="Calibri" pitchFamily="34" charset="0"/>
                        </a:defRPr>
                      </a:lvl4pPr>
                      <a:lvl5pPr marL="2057400" indent="-228600">
                        <a:spcBef>
                          <a:spcPct val="20000"/>
                        </a:spcBef>
                        <a:buFont typeface="Arial" charset="0"/>
                        <a:defRPr>
                          <a:solidFill>
                            <a:schemeClr val="tx1"/>
                          </a:solidFill>
                          <a:latin typeface="Calibri" pitchFamily="34" charset="0"/>
                        </a:defRPr>
                      </a:lvl5pPr>
                      <a:lvl6pPr marL="2514600" indent="-228600" fontAlgn="base">
                        <a:spcBef>
                          <a:spcPct val="20000"/>
                        </a:spcBef>
                        <a:spcAft>
                          <a:spcPct val="0"/>
                        </a:spcAft>
                        <a:buFont typeface="Arial" charset="0"/>
                        <a:defRPr>
                          <a:solidFill>
                            <a:schemeClr val="tx1"/>
                          </a:solidFill>
                          <a:latin typeface="Calibri" pitchFamily="34" charset="0"/>
                        </a:defRPr>
                      </a:lvl6pPr>
                      <a:lvl7pPr marL="2971800" indent="-228600" fontAlgn="base">
                        <a:spcBef>
                          <a:spcPct val="20000"/>
                        </a:spcBef>
                        <a:spcAft>
                          <a:spcPct val="0"/>
                        </a:spcAft>
                        <a:buFont typeface="Arial" charset="0"/>
                        <a:defRPr>
                          <a:solidFill>
                            <a:schemeClr val="tx1"/>
                          </a:solidFill>
                          <a:latin typeface="Calibri" pitchFamily="34" charset="0"/>
                        </a:defRPr>
                      </a:lvl7pPr>
                      <a:lvl8pPr marL="3429000" indent="-228600" fontAlgn="base">
                        <a:spcBef>
                          <a:spcPct val="20000"/>
                        </a:spcBef>
                        <a:spcAft>
                          <a:spcPct val="0"/>
                        </a:spcAft>
                        <a:buFont typeface="Arial" charset="0"/>
                        <a:defRPr>
                          <a:solidFill>
                            <a:schemeClr val="tx1"/>
                          </a:solidFill>
                          <a:latin typeface="Calibri" pitchFamily="34" charset="0"/>
                        </a:defRPr>
                      </a:lvl8pPr>
                      <a:lvl9pPr marL="3886200" indent="-228600" fontAlgn="base">
                        <a:spcBef>
                          <a:spcPct val="20000"/>
                        </a:spcBef>
                        <a:spcAft>
                          <a:spcPct val="0"/>
                        </a:spcAft>
                        <a:buFont typeface="Arial" charset="0"/>
                        <a:defRPr>
                          <a:solidFill>
                            <a:schemeClr val="tx1"/>
                          </a:solidFill>
                          <a:latin typeface="Calibri" pitchFamily="34" charset="0"/>
                        </a:defRPr>
                      </a:lvl9p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pl-PL" altLang="pl-PL" sz="1600" b="0" i="0" u="none" strike="noStrike" cap="none" normalizeH="0" baseline="0" dirty="0" smtClean="0">
                          <a:ln>
                            <a:noFill/>
                          </a:ln>
                          <a:solidFill>
                            <a:schemeClr val="tx1"/>
                          </a:solidFill>
                          <a:effectLst/>
                          <a:latin typeface="Calibri" pitchFamily="34" charset="0"/>
                        </a:rPr>
                        <a:t>Good POV</a:t>
                      </a:r>
                    </a:p>
                  </a:txBody>
                  <a:tcPr marL="68575" marR="68575" marT="121929" marB="12192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91021">
                <a:tc>
                  <a:txBody>
                    <a:bodyPr/>
                    <a:lstStyle>
                      <a:lvl1pPr marL="76200">
                        <a:spcBef>
                          <a:spcPct val="20000"/>
                        </a:spcBef>
                        <a:buFont typeface="Arial" charset="0"/>
                        <a:defRPr sz="2800">
                          <a:solidFill>
                            <a:schemeClr val="tx1"/>
                          </a:solidFill>
                          <a:latin typeface="Calibri" pitchFamily="34" charset="0"/>
                        </a:defRPr>
                      </a:lvl1pPr>
                      <a:lvl2pPr marL="742950" indent="-285750">
                        <a:spcBef>
                          <a:spcPct val="20000"/>
                        </a:spcBef>
                        <a:buFont typeface="Arial" charset="0"/>
                        <a:defRPr sz="2400">
                          <a:solidFill>
                            <a:schemeClr val="tx1"/>
                          </a:solidFill>
                          <a:latin typeface="Calibri" pitchFamily="34" charset="0"/>
                        </a:defRPr>
                      </a:lvl2pPr>
                      <a:lvl3pPr marL="1143000" indent="-228600">
                        <a:spcBef>
                          <a:spcPct val="20000"/>
                        </a:spcBef>
                        <a:buFont typeface="Arial" charset="0"/>
                        <a:defRPr sz="2000">
                          <a:solidFill>
                            <a:schemeClr val="tx1"/>
                          </a:solidFill>
                          <a:latin typeface="Calibri" pitchFamily="34" charset="0"/>
                        </a:defRPr>
                      </a:lvl3pPr>
                      <a:lvl4pPr marL="1600200" indent="-228600">
                        <a:spcBef>
                          <a:spcPct val="20000"/>
                        </a:spcBef>
                        <a:buFont typeface="Arial" charset="0"/>
                        <a:defRPr>
                          <a:solidFill>
                            <a:schemeClr val="tx1"/>
                          </a:solidFill>
                          <a:latin typeface="Calibri" pitchFamily="34" charset="0"/>
                        </a:defRPr>
                      </a:lvl4pPr>
                      <a:lvl5pPr marL="2057400" indent="-228600">
                        <a:spcBef>
                          <a:spcPct val="20000"/>
                        </a:spcBef>
                        <a:buFont typeface="Arial" charset="0"/>
                        <a:defRPr>
                          <a:solidFill>
                            <a:schemeClr val="tx1"/>
                          </a:solidFill>
                          <a:latin typeface="Calibri" pitchFamily="34" charset="0"/>
                        </a:defRPr>
                      </a:lvl5pPr>
                      <a:lvl6pPr marL="2514600" indent="-228600" fontAlgn="base">
                        <a:spcBef>
                          <a:spcPct val="20000"/>
                        </a:spcBef>
                        <a:spcAft>
                          <a:spcPct val="0"/>
                        </a:spcAft>
                        <a:buFont typeface="Arial" charset="0"/>
                        <a:defRPr>
                          <a:solidFill>
                            <a:schemeClr val="tx1"/>
                          </a:solidFill>
                          <a:latin typeface="Calibri" pitchFamily="34" charset="0"/>
                        </a:defRPr>
                      </a:lvl6pPr>
                      <a:lvl7pPr marL="2971800" indent="-228600" fontAlgn="base">
                        <a:spcBef>
                          <a:spcPct val="20000"/>
                        </a:spcBef>
                        <a:spcAft>
                          <a:spcPct val="0"/>
                        </a:spcAft>
                        <a:buFont typeface="Arial" charset="0"/>
                        <a:defRPr>
                          <a:solidFill>
                            <a:schemeClr val="tx1"/>
                          </a:solidFill>
                          <a:latin typeface="Calibri" pitchFamily="34" charset="0"/>
                        </a:defRPr>
                      </a:lvl7pPr>
                      <a:lvl8pPr marL="3429000" indent="-228600" fontAlgn="base">
                        <a:spcBef>
                          <a:spcPct val="20000"/>
                        </a:spcBef>
                        <a:spcAft>
                          <a:spcPct val="0"/>
                        </a:spcAft>
                        <a:buFont typeface="Arial" charset="0"/>
                        <a:defRPr>
                          <a:solidFill>
                            <a:schemeClr val="tx1"/>
                          </a:solidFill>
                          <a:latin typeface="Calibri" pitchFamily="34" charset="0"/>
                        </a:defRPr>
                      </a:lvl8pPr>
                      <a:lvl9pPr marL="3886200" indent="-228600" fontAlgn="base">
                        <a:spcBef>
                          <a:spcPct val="20000"/>
                        </a:spcBef>
                        <a:spcAft>
                          <a:spcPct val="0"/>
                        </a:spcAft>
                        <a:buFont typeface="Arial" charset="0"/>
                        <a:defRPr>
                          <a:solidFill>
                            <a:schemeClr val="tx1"/>
                          </a:solidFill>
                          <a:latin typeface="Calibri" pitchFamily="34" charset="0"/>
                        </a:defRPr>
                      </a:lvl9pPr>
                    </a:lstStyle>
                    <a:p>
                      <a:pPr marL="76200" marR="0" lvl="0" indent="0" algn="just" defTabSz="914400" rtl="0" eaLnBrk="1" fontAlgn="base" latinLnBrk="0" hangingPunct="1">
                        <a:lnSpc>
                          <a:spcPct val="115000"/>
                        </a:lnSpc>
                        <a:spcBef>
                          <a:spcPct val="0"/>
                        </a:spcBef>
                        <a:spcAft>
                          <a:spcPct val="0"/>
                        </a:spcAft>
                        <a:buClrTx/>
                        <a:buSzTx/>
                        <a:buFontTx/>
                        <a:buNone/>
                        <a:tabLst/>
                      </a:pPr>
                      <a:r>
                        <a:rPr kumimoji="0" lang="pl-PL" altLang="pl-PL" sz="1600" b="0" i="0" u="none" strike="noStrike" cap="none" normalizeH="0" baseline="0" smtClean="0">
                          <a:ln>
                            <a:noFill/>
                          </a:ln>
                          <a:solidFill>
                            <a:schemeClr val="tx1"/>
                          </a:solidFill>
                          <a:effectLst/>
                          <a:latin typeface="Calibri" pitchFamily="34" charset="0"/>
                        </a:rPr>
                        <a:t>Nutrition</a:t>
                      </a:r>
                    </a:p>
                    <a:p>
                      <a:pPr marL="76200" marR="0" lvl="0" indent="0" algn="just" defTabSz="914400" rtl="0" eaLnBrk="1" fontAlgn="base" latinLnBrk="0" hangingPunct="1">
                        <a:lnSpc>
                          <a:spcPct val="115000"/>
                        </a:lnSpc>
                        <a:spcBef>
                          <a:spcPct val="0"/>
                        </a:spcBef>
                        <a:spcAft>
                          <a:spcPct val="0"/>
                        </a:spcAft>
                        <a:buClrTx/>
                        <a:buSzTx/>
                        <a:buFontTx/>
                        <a:buNone/>
                        <a:tabLst/>
                      </a:pPr>
                      <a:r>
                        <a:rPr kumimoji="0" lang="pl-PL" altLang="pl-PL" sz="1600" b="0" i="0" u="none" strike="noStrike" cap="none" normalizeH="0" baseline="0" smtClean="0">
                          <a:ln>
                            <a:noFill/>
                          </a:ln>
                          <a:solidFill>
                            <a:schemeClr val="tx1"/>
                          </a:solidFill>
                          <a:effectLst/>
                          <a:latin typeface="Calibri" pitchFamily="34" charset="0"/>
                        </a:rPr>
                        <a:t>issues*</a:t>
                      </a:r>
                    </a:p>
                  </a:txBody>
                  <a:tcPr marL="68575" marR="68575" marT="121929" marB="12192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charset="0"/>
                        <a:defRPr sz="2800">
                          <a:solidFill>
                            <a:schemeClr val="tx1"/>
                          </a:solidFill>
                          <a:latin typeface="Calibri" pitchFamily="34" charset="0"/>
                        </a:defRPr>
                      </a:lvl1pPr>
                      <a:lvl2pPr marL="742950" indent="-285750">
                        <a:spcBef>
                          <a:spcPct val="20000"/>
                        </a:spcBef>
                        <a:buFont typeface="Arial" charset="0"/>
                        <a:defRPr sz="2400">
                          <a:solidFill>
                            <a:schemeClr val="tx1"/>
                          </a:solidFill>
                          <a:latin typeface="Calibri" pitchFamily="34" charset="0"/>
                        </a:defRPr>
                      </a:lvl2pPr>
                      <a:lvl3pPr marL="1143000" indent="-228600">
                        <a:spcBef>
                          <a:spcPct val="20000"/>
                        </a:spcBef>
                        <a:buFont typeface="Arial" charset="0"/>
                        <a:defRPr sz="2000">
                          <a:solidFill>
                            <a:schemeClr val="tx1"/>
                          </a:solidFill>
                          <a:latin typeface="Calibri" pitchFamily="34" charset="0"/>
                        </a:defRPr>
                      </a:lvl3pPr>
                      <a:lvl4pPr marL="1600200" indent="-228600">
                        <a:spcBef>
                          <a:spcPct val="20000"/>
                        </a:spcBef>
                        <a:buFont typeface="Arial" charset="0"/>
                        <a:defRPr>
                          <a:solidFill>
                            <a:schemeClr val="tx1"/>
                          </a:solidFill>
                          <a:latin typeface="Calibri" pitchFamily="34" charset="0"/>
                        </a:defRPr>
                      </a:lvl4pPr>
                      <a:lvl5pPr marL="2057400" indent="-228600">
                        <a:spcBef>
                          <a:spcPct val="20000"/>
                        </a:spcBef>
                        <a:buFont typeface="Arial" charset="0"/>
                        <a:defRPr>
                          <a:solidFill>
                            <a:schemeClr val="tx1"/>
                          </a:solidFill>
                          <a:latin typeface="Calibri" pitchFamily="34" charset="0"/>
                        </a:defRPr>
                      </a:lvl5pPr>
                      <a:lvl6pPr marL="2514600" indent="-228600" fontAlgn="base">
                        <a:spcBef>
                          <a:spcPct val="20000"/>
                        </a:spcBef>
                        <a:spcAft>
                          <a:spcPct val="0"/>
                        </a:spcAft>
                        <a:buFont typeface="Arial" charset="0"/>
                        <a:defRPr>
                          <a:solidFill>
                            <a:schemeClr val="tx1"/>
                          </a:solidFill>
                          <a:latin typeface="Calibri" pitchFamily="34" charset="0"/>
                        </a:defRPr>
                      </a:lvl6pPr>
                      <a:lvl7pPr marL="2971800" indent="-228600" fontAlgn="base">
                        <a:spcBef>
                          <a:spcPct val="20000"/>
                        </a:spcBef>
                        <a:spcAft>
                          <a:spcPct val="0"/>
                        </a:spcAft>
                        <a:buFont typeface="Arial" charset="0"/>
                        <a:defRPr>
                          <a:solidFill>
                            <a:schemeClr val="tx1"/>
                          </a:solidFill>
                          <a:latin typeface="Calibri" pitchFamily="34" charset="0"/>
                        </a:defRPr>
                      </a:lvl7pPr>
                      <a:lvl8pPr marL="3429000" indent="-228600" fontAlgn="base">
                        <a:spcBef>
                          <a:spcPct val="20000"/>
                        </a:spcBef>
                        <a:spcAft>
                          <a:spcPct val="0"/>
                        </a:spcAft>
                        <a:buFont typeface="Arial" charset="0"/>
                        <a:defRPr>
                          <a:solidFill>
                            <a:schemeClr val="tx1"/>
                          </a:solidFill>
                          <a:latin typeface="Calibri" pitchFamily="34" charset="0"/>
                        </a:defRPr>
                      </a:lvl8pPr>
                      <a:lvl9pPr marL="3886200" indent="-228600" fontAlgn="base">
                        <a:spcBef>
                          <a:spcPct val="20000"/>
                        </a:spcBef>
                        <a:spcAft>
                          <a:spcPct val="0"/>
                        </a:spcAft>
                        <a:buFont typeface="Arial" charset="0"/>
                        <a:defRPr>
                          <a:solidFill>
                            <a:schemeClr val="tx1"/>
                          </a:solidFill>
                          <a:latin typeface="Calibri" pitchFamily="34" charset="0"/>
                        </a:defRPr>
                      </a:lvl9p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pl-PL" altLang="pl-PL" sz="1600" b="0" i="0" u="none" strike="noStrike" cap="none" normalizeH="0" baseline="0" dirty="0" smtClean="0">
                          <a:ln>
                            <a:noFill/>
                          </a:ln>
                          <a:solidFill>
                            <a:srgbClr val="0000FF"/>
                          </a:solidFill>
                          <a:effectLst/>
                          <a:latin typeface="Calibri" pitchFamily="34" charset="0"/>
                        </a:rPr>
                        <a:t>A </a:t>
                      </a:r>
                      <a:r>
                        <a:rPr kumimoji="0" lang="pl-PL" altLang="pl-PL" sz="1600" b="0" i="0" u="none" strike="noStrike" cap="none" normalizeH="0" baseline="0" dirty="0" err="1" smtClean="0">
                          <a:ln>
                            <a:noFill/>
                          </a:ln>
                          <a:solidFill>
                            <a:srgbClr val="0000FF"/>
                          </a:solidFill>
                          <a:effectLst/>
                          <a:latin typeface="Calibri" pitchFamily="34" charset="0"/>
                        </a:rPr>
                        <a:t>teenage</a:t>
                      </a:r>
                      <a:r>
                        <a:rPr kumimoji="0" lang="pl-PL" altLang="pl-PL" sz="1600" b="0" i="0" u="none" strike="noStrike" cap="none" normalizeH="0" baseline="0" dirty="0" smtClean="0">
                          <a:ln>
                            <a:noFill/>
                          </a:ln>
                          <a:solidFill>
                            <a:srgbClr val="0000FF"/>
                          </a:solidFill>
                          <a:effectLst/>
                          <a:latin typeface="Calibri" pitchFamily="34" charset="0"/>
                        </a:rPr>
                        <a:t> </a:t>
                      </a:r>
                      <a:r>
                        <a:rPr kumimoji="0" lang="pl-PL" altLang="pl-PL" sz="1600" b="0" i="0" u="none" strike="noStrike" cap="none" normalizeH="0" baseline="0" dirty="0" err="1" smtClean="0">
                          <a:ln>
                            <a:noFill/>
                          </a:ln>
                          <a:solidFill>
                            <a:srgbClr val="0000FF"/>
                          </a:solidFill>
                          <a:effectLst/>
                          <a:latin typeface="Calibri" pitchFamily="34" charset="0"/>
                        </a:rPr>
                        <a:t>girl</a:t>
                      </a:r>
                      <a:r>
                        <a:rPr kumimoji="0" lang="pl-PL" altLang="pl-PL" sz="1600" b="0" i="0" u="none" strike="noStrike" cap="none" normalizeH="0" baseline="0" dirty="0" smtClean="0">
                          <a:ln>
                            <a:noFill/>
                          </a:ln>
                          <a:solidFill>
                            <a:srgbClr val="0000FF"/>
                          </a:solidFill>
                          <a:effectLst/>
                          <a:latin typeface="Calibri" pitchFamily="34" charset="0"/>
                        </a:rPr>
                        <a:t> </a:t>
                      </a:r>
                      <a:r>
                        <a:rPr kumimoji="0" lang="pl-PL" altLang="pl-PL" sz="1600" b="0" i="0" u="none" strike="noStrike" cap="none" normalizeH="0" baseline="0" dirty="0" err="1" smtClean="0">
                          <a:ln>
                            <a:noFill/>
                          </a:ln>
                          <a:solidFill>
                            <a:srgbClr val="008000"/>
                          </a:solidFill>
                          <a:effectLst/>
                          <a:latin typeface="Calibri" pitchFamily="34" charset="0"/>
                        </a:rPr>
                        <a:t>needs</a:t>
                      </a:r>
                      <a:r>
                        <a:rPr kumimoji="0" lang="pl-PL" altLang="pl-PL" sz="1600" b="0" i="0" u="none" strike="noStrike" cap="none" normalizeH="0" baseline="0" dirty="0" smtClean="0">
                          <a:ln>
                            <a:noFill/>
                          </a:ln>
                          <a:solidFill>
                            <a:srgbClr val="008000"/>
                          </a:solidFill>
                          <a:effectLst/>
                          <a:latin typeface="Calibri" pitchFamily="34" charset="0"/>
                        </a:rPr>
                        <a:t> </a:t>
                      </a:r>
                      <a:r>
                        <a:rPr kumimoji="0" lang="pl-PL" altLang="pl-PL" sz="1600" b="0" i="0" u="none" strike="noStrike" cap="none" normalizeH="0" baseline="0" dirty="0" err="1" smtClean="0">
                          <a:ln>
                            <a:noFill/>
                          </a:ln>
                          <a:solidFill>
                            <a:srgbClr val="008000"/>
                          </a:solidFill>
                          <a:effectLst/>
                          <a:latin typeface="Calibri" pitchFamily="34" charset="0"/>
                        </a:rPr>
                        <a:t>more</a:t>
                      </a:r>
                      <a:r>
                        <a:rPr kumimoji="0" lang="pl-PL" altLang="pl-PL" sz="1600" b="0" i="0" u="none" strike="noStrike" cap="none" normalizeH="0" baseline="0" dirty="0" smtClean="0">
                          <a:ln>
                            <a:noFill/>
                          </a:ln>
                          <a:solidFill>
                            <a:srgbClr val="008000"/>
                          </a:solidFill>
                          <a:effectLst/>
                          <a:latin typeface="Calibri" pitchFamily="34" charset="0"/>
                        </a:rPr>
                        <a:t> </a:t>
                      </a:r>
                      <a:r>
                        <a:rPr kumimoji="0" lang="pl-PL" altLang="pl-PL" sz="1600" b="0" i="0" u="none" strike="noStrike" cap="none" normalizeH="0" baseline="0" dirty="0" err="1" smtClean="0">
                          <a:ln>
                            <a:noFill/>
                          </a:ln>
                          <a:solidFill>
                            <a:srgbClr val="008000"/>
                          </a:solidFill>
                          <a:effectLst/>
                          <a:latin typeface="Calibri" pitchFamily="34" charset="0"/>
                        </a:rPr>
                        <a:t>nutritious</a:t>
                      </a:r>
                      <a:r>
                        <a:rPr kumimoji="0" lang="pl-PL" altLang="pl-PL" sz="1600" b="0" i="0" u="none" strike="noStrike" cap="none" normalizeH="0" baseline="0" dirty="0" smtClean="0">
                          <a:ln>
                            <a:noFill/>
                          </a:ln>
                          <a:solidFill>
                            <a:srgbClr val="008000"/>
                          </a:solidFill>
                          <a:effectLst/>
                          <a:latin typeface="Calibri" pitchFamily="34" charset="0"/>
                        </a:rPr>
                        <a:t> food, </a:t>
                      </a:r>
                      <a:r>
                        <a:rPr kumimoji="0" lang="pl-PL" altLang="pl-PL" sz="1600" b="0" i="0" u="none" strike="noStrike" cap="none" normalizeH="0" baseline="0" dirty="0" err="1" smtClean="0">
                          <a:ln>
                            <a:noFill/>
                          </a:ln>
                          <a:solidFill>
                            <a:srgbClr val="FF0000"/>
                          </a:solidFill>
                          <a:effectLst/>
                          <a:latin typeface="Calibri" pitchFamily="34" charset="0"/>
                        </a:rPr>
                        <a:t>because</a:t>
                      </a:r>
                      <a:r>
                        <a:rPr kumimoji="0" lang="pl-PL" altLang="pl-PL" sz="1600" b="0" i="0" u="none" strike="noStrike" cap="none" normalizeH="0" baseline="0" dirty="0" smtClean="0">
                          <a:ln>
                            <a:noFill/>
                          </a:ln>
                          <a:solidFill>
                            <a:srgbClr val="FF0000"/>
                          </a:solidFill>
                          <a:effectLst/>
                          <a:latin typeface="Calibri" pitchFamily="34" charset="0"/>
                        </a:rPr>
                        <a:t> </a:t>
                      </a:r>
                      <a:r>
                        <a:rPr kumimoji="0" lang="pl-PL" altLang="pl-PL" sz="1600" b="0" i="0" u="none" strike="noStrike" cap="none" normalizeH="0" baseline="0" dirty="0" err="1" smtClean="0">
                          <a:ln>
                            <a:noFill/>
                          </a:ln>
                          <a:solidFill>
                            <a:srgbClr val="FF0000"/>
                          </a:solidFill>
                          <a:effectLst/>
                          <a:latin typeface="Calibri" pitchFamily="34" charset="0"/>
                        </a:rPr>
                        <a:t>vitamins</a:t>
                      </a:r>
                      <a:r>
                        <a:rPr kumimoji="0" lang="pl-PL" altLang="pl-PL" sz="1600" b="0" i="0" u="none" strike="noStrike" cap="none" normalizeH="0" baseline="0" dirty="0" smtClean="0">
                          <a:ln>
                            <a:noFill/>
                          </a:ln>
                          <a:solidFill>
                            <a:srgbClr val="FF0000"/>
                          </a:solidFill>
                          <a:effectLst/>
                          <a:latin typeface="Calibri" pitchFamily="34" charset="0"/>
                        </a:rPr>
                        <a:t> </a:t>
                      </a:r>
                      <a:r>
                        <a:rPr kumimoji="0" lang="pl-PL" altLang="pl-PL" sz="1600" b="0" i="0" u="none" strike="noStrike" cap="none" normalizeH="0" baseline="0" dirty="0" err="1" smtClean="0">
                          <a:ln>
                            <a:noFill/>
                          </a:ln>
                          <a:solidFill>
                            <a:srgbClr val="FF0000"/>
                          </a:solidFill>
                          <a:effectLst/>
                          <a:latin typeface="Calibri" pitchFamily="34" charset="0"/>
                        </a:rPr>
                        <a:t>are</a:t>
                      </a:r>
                      <a:r>
                        <a:rPr kumimoji="0" lang="pl-PL" altLang="pl-PL" sz="1600" b="0" i="0" u="none" strike="noStrike" cap="none" normalizeH="0" baseline="0" dirty="0" smtClean="0">
                          <a:ln>
                            <a:noFill/>
                          </a:ln>
                          <a:solidFill>
                            <a:srgbClr val="FF0000"/>
                          </a:solidFill>
                          <a:effectLst/>
                          <a:latin typeface="Calibri" pitchFamily="34" charset="0"/>
                        </a:rPr>
                        <a:t> </a:t>
                      </a:r>
                      <a:r>
                        <a:rPr kumimoji="0" lang="pl-PL" altLang="pl-PL" sz="1600" b="0" i="0" u="none" strike="noStrike" cap="none" normalizeH="0" baseline="0" dirty="0" err="1" smtClean="0">
                          <a:ln>
                            <a:noFill/>
                          </a:ln>
                          <a:solidFill>
                            <a:srgbClr val="FF0000"/>
                          </a:solidFill>
                          <a:effectLst/>
                          <a:latin typeface="Calibri" pitchFamily="34" charset="0"/>
                        </a:rPr>
                        <a:t>vital</a:t>
                      </a:r>
                      <a:r>
                        <a:rPr kumimoji="0" lang="pl-PL" altLang="pl-PL" sz="1600" b="0" i="0" u="none" strike="noStrike" cap="none" normalizeH="0" baseline="0" dirty="0" smtClean="0">
                          <a:ln>
                            <a:noFill/>
                          </a:ln>
                          <a:solidFill>
                            <a:srgbClr val="FF0000"/>
                          </a:solidFill>
                          <a:effectLst/>
                          <a:latin typeface="Calibri" pitchFamily="34" charset="0"/>
                        </a:rPr>
                        <a:t> to </a:t>
                      </a:r>
                      <a:r>
                        <a:rPr kumimoji="0" lang="pl-PL" altLang="pl-PL" sz="1600" b="0" i="0" u="none" strike="noStrike" cap="none" normalizeH="0" baseline="0" dirty="0" err="1" smtClean="0">
                          <a:ln>
                            <a:noFill/>
                          </a:ln>
                          <a:solidFill>
                            <a:srgbClr val="FF0000"/>
                          </a:solidFill>
                          <a:effectLst/>
                          <a:latin typeface="Calibri" pitchFamily="34" charset="0"/>
                        </a:rPr>
                        <a:t>good</a:t>
                      </a:r>
                      <a:r>
                        <a:rPr kumimoji="0" lang="pl-PL" altLang="pl-PL" sz="1600" b="0" i="0" u="none" strike="noStrike" cap="none" normalizeH="0" baseline="0" dirty="0" smtClean="0">
                          <a:ln>
                            <a:noFill/>
                          </a:ln>
                          <a:solidFill>
                            <a:srgbClr val="FF0000"/>
                          </a:solidFill>
                          <a:effectLst/>
                          <a:latin typeface="Calibri" pitchFamily="34" charset="0"/>
                        </a:rPr>
                        <a:t> </a:t>
                      </a:r>
                      <a:r>
                        <a:rPr kumimoji="0" lang="pl-PL" altLang="pl-PL" sz="1600" b="0" i="0" u="none" strike="noStrike" cap="none" normalizeH="0" baseline="0" dirty="0" err="1" smtClean="0">
                          <a:ln>
                            <a:noFill/>
                          </a:ln>
                          <a:solidFill>
                            <a:srgbClr val="FF0000"/>
                          </a:solidFill>
                          <a:effectLst/>
                          <a:latin typeface="Calibri" pitchFamily="34" charset="0"/>
                        </a:rPr>
                        <a:t>health</a:t>
                      </a:r>
                      <a:r>
                        <a:rPr kumimoji="0" lang="pl-PL" altLang="pl-PL" sz="1600" b="0" i="0" u="none" strike="noStrike" cap="none" normalizeH="0" baseline="0" dirty="0" smtClean="0">
                          <a:ln>
                            <a:noFill/>
                          </a:ln>
                          <a:solidFill>
                            <a:srgbClr val="FF0000"/>
                          </a:solidFill>
                          <a:effectLst/>
                          <a:latin typeface="Calibri" pitchFamily="34" charset="0"/>
                        </a:rPr>
                        <a:t>.</a:t>
                      </a:r>
                      <a:endParaRPr kumimoji="0" lang="pl-PL" altLang="pl-PL" sz="1600" b="0" i="0" u="none" strike="noStrike" cap="none" normalizeH="0" baseline="0" dirty="0" smtClean="0">
                        <a:ln>
                          <a:noFill/>
                        </a:ln>
                        <a:solidFill>
                          <a:schemeClr val="tx1"/>
                        </a:solidFill>
                        <a:effectLst/>
                        <a:latin typeface="Calibri" pitchFamily="34" charset="0"/>
                      </a:endParaRPr>
                    </a:p>
                  </a:txBody>
                  <a:tcPr marL="68575" marR="68575" marT="121929" marB="12192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charset="0"/>
                        <a:defRPr sz="2800">
                          <a:solidFill>
                            <a:schemeClr val="tx1"/>
                          </a:solidFill>
                          <a:latin typeface="Calibri" pitchFamily="34" charset="0"/>
                        </a:defRPr>
                      </a:lvl1pPr>
                      <a:lvl2pPr marL="742950" indent="-285750">
                        <a:spcBef>
                          <a:spcPct val="20000"/>
                        </a:spcBef>
                        <a:buFont typeface="Arial" charset="0"/>
                        <a:defRPr sz="2400">
                          <a:solidFill>
                            <a:schemeClr val="tx1"/>
                          </a:solidFill>
                          <a:latin typeface="Calibri" pitchFamily="34" charset="0"/>
                        </a:defRPr>
                      </a:lvl2pPr>
                      <a:lvl3pPr marL="1143000" indent="-228600">
                        <a:spcBef>
                          <a:spcPct val="20000"/>
                        </a:spcBef>
                        <a:buFont typeface="Arial" charset="0"/>
                        <a:defRPr sz="2000">
                          <a:solidFill>
                            <a:schemeClr val="tx1"/>
                          </a:solidFill>
                          <a:latin typeface="Calibri" pitchFamily="34" charset="0"/>
                        </a:defRPr>
                      </a:lvl3pPr>
                      <a:lvl4pPr marL="1600200" indent="-228600">
                        <a:spcBef>
                          <a:spcPct val="20000"/>
                        </a:spcBef>
                        <a:buFont typeface="Arial" charset="0"/>
                        <a:defRPr>
                          <a:solidFill>
                            <a:schemeClr val="tx1"/>
                          </a:solidFill>
                          <a:latin typeface="Calibri" pitchFamily="34" charset="0"/>
                        </a:defRPr>
                      </a:lvl4pPr>
                      <a:lvl5pPr marL="2057400" indent="-228600">
                        <a:spcBef>
                          <a:spcPct val="20000"/>
                        </a:spcBef>
                        <a:buFont typeface="Arial" charset="0"/>
                        <a:defRPr>
                          <a:solidFill>
                            <a:schemeClr val="tx1"/>
                          </a:solidFill>
                          <a:latin typeface="Calibri" pitchFamily="34" charset="0"/>
                        </a:defRPr>
                      </a:lvl5pPr>
                      <a:lvl6pPr marL="2514600" indent="-228600" fontAlgn="base">
                        <a:spcBef>
                          <a:spcPct val="20000"/>
                        </a:spcBef>
                        <a:spcAft>
                          <a:spcPct val="0"/>
                        </a:spcAft>
                        <a:buFont typeface="Arial" charset="0"/>
                        <a:defRPr>
                          <a:solidFill>
                            <a:schemeClr val="tx1"/>
                          </a:solidFill>
                          <a:latin typeface="Calibri" pitchFamily="34" charset="0"/>
                        </a:defRPr>
                      </a:lvl6pPr>
                      <a:lvl7pPr marL="2971800" indent="-228600" fontAlgn="base">
                        <a:spcBef>
                          <a:spcPct val="20000"/>
                        </a:spcBef>
                        <a:spcAft>
                          <a:spcPct val="0"/>
                        </a:spcAft>
                        <a:buFont typeface="Arial" charset="0"/>
                        <a:defRPr>
                          <a:solidFill>
                            <a:schemeClr val="tx1"/>
                          </a:solidFill>
                          <a:latin typeface="Calibri" pitchFamily="34" charset="0"/>
                        </a:defRPr>
                      </a:lvl7pPr>
                      <a:lvl8pPr marL="3429000" indent="-228600" fontAlgn="base">
                        <a:spcBef>
                          <a:spcPct val="20000"/>
                        </a:spcBef>
                        <a:spcAft>
                          <a:spcPct val="0"/>
                        </a:spcAft>
                        <a:buFont typeface="Arial" charset="0"/>
                        <a:defRPr>
                          <a:solidFill>
                            <a:schemeClr val="tx1"/>
                          </a:solidFill>
                          <a:latin typeface="Calibri" pitchFamily="34" charset="0"/>
                        </a:defRPr>
                      </a:lvl8pPr>
                      <a:lvl9pPr marL="3886200" indent="-228600" fontAlgn="base">
                        <a:spcBef>
                          <a:spcPct val="20000"/>
                        </a:spcBef>
                        <a:spcAft>
                          <a:spcPct val="0"/>
                        </a:spcAft>
                        <a:buFont typeface="Arial" charset="0"/>
                        <a:defRPr>
                          <a:solidFill>
                            <a:schemeClr val="tx1"/>
                          </a:solidFill>
                          <a:latin typeface="Calibri" pitchFamily="34" charset="0"/>
                        </a:defRPr>
                      </a:lvl9p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pl-PL" altLang="pl-PL" sz="1600" b="0" i="0" u="none" strike="noStrike" cap="none" normalizeH="0" baseline="0" dirty="0" smtClean="0">
                          <a:ln>
                            <a:noFill/>
                          </a:ln>
                          <a:solidFill>
                            <a:srgbClr val="0000FF"/>
                          </a:solidFill>
                          <a:effectLst/>
                          <a:latin typeface="Calibri" pitchFamily="34" charset="0"/>
                        </a:rPr>
                        <a:t>A </a:t>
                      </a:r>
                      <a:r>
                        <a:rPr kumimoji="0" lang="pl-PL" altLang="pl-PL" sz="1600" b="0" i="0" u="none" strike="noStrike" cap="none" normalizeH="0" baseline="0" dirty="0" err="1" smtClean="0">
                          <a:ln>
                            <a:noFill/>
                          </a:ln>
                          <a:solidFill>
                            <a:srgbClr val="0000FF"/>
                          </a:solidFill>
                          <a:effectLst/>
                          <a:latin typeface="Calibri" pitchFamily="34" charset="0"/>
                        </a:rPr>
                        <a:t>teenage</a:t>
                      </a:r>
                      <a:r>
                        <a:rPr kumimoji="0" lang="pl-PL" altLang="pl-PL" sz="1600" b="0" i="0" u="none" strike="noStrike" cap="none" normalizeH="0" baseline="0" dirty="0" smtClean="0">
                          <a:ln>
                            <a:noFill/>
                          </a:ln>
                          <a:solidFill>
                            <a:srgbClr val="0000FF"/>
                          </a:solidFill>
                          <a:effectLst/>
                          <a:latin typeface="Calibri" pitchFamily="34" charset="0"/>
                        </a:rPr>
                        <a:t> </a:t>
                      </a:r>
                      <a:r>
                        <a:rPr kumimoji="0" lang="pl-PL" altLang="pl-PL" sz="1600" b="0" i="0" u="none" strike="noStrike" cap="none" normalizeH="0" baseline="0" dirty="0" err="1" smtClean="0">
                          <a:ln>
                            <a:noFill/>
                          </a:ln>
                          <a:solidFill>
                            <a:srgbClr val="0000FF"/>
                          </a:solidFill>
                          <a:effectLst/>
                          <a:latin typeface="Calibri" pitchFamily="34" charset="0"/>
                        </a:rPr>
                        <a:t>girl</a:t>
                      </a:r>
                      <a:r>
                        <a:rPr kumimoji="0" lang="pl-PL" altLang="pl-PL" sz="1600" b="0" i="0" u="none" strike="noStrike" cap="none" normalizeH="0" baseline="0" dirty="0" smtClean="0">
                          <a:ln>
                            <a:noFill/>
                          </a:ln>
                          <a:solidFill>
                            <a:srgbClr val="0000FF"/>
                          </a:solidFill>
                          <a:effectLst/>
                          <a:latin typeface="Calibri" pitchFamily="34" charset="0"/>
                        </a:rPr>
                        <a:t> with a </a:t>
                      </a:r>
                      <a:r>
                        <a:rPr kumimoji="0" lang="pl-PL" altLang="pl-PL" sz="1600" b="0" i="0" u="none" strike="noStrike" cap="none" normalizeH="0" baseline="0" dirty="0" err="1" smtClean="0">
                          <a:ln>
                            <a:noFill/>
                          </a:ln>
                          <a:solidFill>
                            <a:srgbClr val="0000FF"/>
                          </a:solidFill>
                          <a:effectLst/>
                          <a:latin typeface="Calibri" pitchFamily="34" charset="0"/>
                        </a:rPr>
                        <a:t>bleak</a:t>
                      </a:r>
                      <a:r>
                        <a:rPr kumimoji="0" lang="pl-PL" altLang="pl-PL" sz="1600" b="0" i="0" u="none" strike="noStrike" cap="none" normalizeH="0" baseline="0" dirty="0" smtClean="0">
                          <a:ln>
                            <a:noFill/>
                          </a:ln>
                          <a:solidFill>
                            <a:srgbClr val="0000FF"/>
                          </a:solidFill>
                          <a:effectLst/>
                          <a:latin typeface="Calibri" pitchFamily="34" charset="0"/>
                        </a:rPr>
                        <a:t> </a:t>
                      </a:r>
                      <a:r>
                        <a:rPr kumimoji="0" lang="pl-PL" altLang="pl-PL" sz="1600" b="0" i="0" u="none" strike="noStrike" cap="none" normalizeH="0" baseline="0" dirty="0" err="1" smtClean="0">
                          <a:ln>
                            <a:noFill/>
                          </a:ln>
                          <a:solidFill>
                            <a:srgbClr val="0000FF"/>
                          </a:solidFill>
                          <a:effectLst/>
                          <a:latin typeface="Calibri" pitchFamily="34" charset="0"/>
                        </a:rPr>
                        <a:t>outlook</a:t>
                      </a:r>
                      <a:r>
                        <a:rPr kumimoji="0" lang="pl-PL" altLang="pl-PL" sz="1600" b="0" i="0" u="none" strike="noStrike" cap="none" normalizeH="0" baseline="0" dirty="0" smtClean="0">
                          <a:ln>
                            <a:noFill/>
                          </a:ln>
                          <a:solidFill>
                            <a:srgbClr val="0000FF"/>
                          </a:solidFill>
                          <a:effectLst/>
                          <a:latin typeface="Calibri" pitchFamily="34" charset="0"/>
                        </a:rPr>
                        <a:t> </a:t>
                      </a:r>
                      <a:r>
                        <a:rPr kumimoji="0" lang="pl-PL" altLang="pl-PL" sz="1600" b="0" i="0" u="none" strike="noStrike" cap="none" normalizeH="0" baseline="0" dirty="0" err="1" smtClean="0">
                          <a:ln>
                            <a:noFill/>
                          </a:ln>
                          <a:solidFill>
                            <a:srgbClr val="008000"/>
                          </a:solidFill>
                          <a:effectLst/>
                          <a:latin typeface="Calibri" pitchFamily="34" charset="0"/>
                        </a:rPr>
                        <a:t>needs</a:t>
                      </a:r>
                      <a:r>
                        <a:rPr kumimoji="0" lang="pl-PL" altLang="pl-PL" sz="1600" b="0" i="0" u="none" strike="noStrike" cap="none" normalizeH="0" baseline="0" dirty="0" smtClean="0">
                          <a:ln>
                            <a:noFill/>
                          </a:ln>
                          <a:solidFill>
                            <a:srgbClr val="008000"/>
                          </a:solidFill>
                          <a:effectLst/>
                          <a:latin typeface="Calibri" pitchFamily="34" charset="0"/>
                        </a:rPr>
                        <a:t> to </a:t>
                      </a:r>
                      <a:r>
                        <a:rPr kumimoji="0" lang="pl-PL" altLang="pl-PL" sz="1600" b="0" i="0" u="none" strike="noStrike" cap="none" normalizeH="0" baseline="0" dirty="0" err="1" smtClean="0">
                          <a:ln>
                            <a:noFill/>
                          </a:ln>
                          <a:solidFill>
                            <a:srgbClr val="008000"/>
                          </a:solidFill>
                          <a:effectLst/>
                          <a:latin typeface="Calibri" pitchFamily="34" charset="0"/>
                        </a:rPr>
                        <a:t>feel</a:t>
                      </a:r>
                      <a:r>
                        <a:rPr kumimoji="0" lang="pl-PL" altLang="pl-PL" sz="1600" b="0" i="0" u="none" strike="noStrike" cap="none" normalizeH="0" baseline="0" dirty="0" smtClean="0">
                          <a:ln>
                            <a:noFill/>
                          </a:ln>
                          <a:solidFill>
                            <a:srgbClr val="008000"/>
                          </a:solidFill>
                          <a:effectLst/>
                          <a:latin typeface="Calibri" pitchFamily="34" charset="0"/>
                        </a:rPr>
                        <a:t> </a:t>
                      </a:r>
                      <a:r>
                        <a:rPr kumimoji="0" lang="pl-PL" altLang="pl-PL" sz="1600" b="0" i="0" u="none" strike="noStrike" cap="none" normalizeH="0" baseline="0" dirty="0" err="1" smtClean="0">
                          <a:ln>
                            <a:noFill/>
                          </a:ln>
                          <a:solidFill>
                            <a:srgbClr val="008000"/>
                          </a:solidFill>
                          <a:effectLst/>
                          <a:latin typeface="Calibri" pitchFamily="34" charset="0"/>
                        </a:rPr>
                        <a:t>more</a:t>
                      </a:r>
                      <a:r>
                        <a:rPr kumimoji="0" lang="pl-PL" altLang="pl-PL" sz="1600" b="0" i="0" u="none" strike="noStrike" cap="none" normalizeH="0" baseline="0" dirty="0" smtClean="0">
                          <a:ln>
                            <a:noFill/>
                          </a:ln>
                          <a:solidFill>
                            <a:srgbClr val="008000"/>
                          </a:solidFill>
                          <a:effectLst/>
                          <a:latin typeface="Calibri" pitchFamily="34" charset="0"/>
                        </a:rPr>
                        <a:t> </a:t>
                      </a:r>
                      <a:r>
                        <a:rPr kumimoji="0" lang="pl-PL" altLang="pl-PL" sz="1600" b="0" i="0" u="none" strike="noStrike" cap="none" normalizeH="0" baseline="0" dirty="0" err="1" smtClean="0">
                          <a:ln>
                            <a:noFill/>
                          </a:ln>
                          <a:solidFill>
                            <a:srgbClr val="008000"/>
                          </a:solidFill>
                          <a:effectLst/>
                          <a:latin typeface="Calibri" pitchFamily="34" charset="0"/>
                        </a:rPr>
                        <a:t>socially</a:t>
                      </a:r>
                      <a:r>
                        <a:rPr kumimoji="0" lang="pl-PL" altLang="pl-PL" sz="1600" b="0" i="0" u="none" strike="noStrike" cap="none" normalizeH="0" baseline="0" dirty="0" smtClean="0">
                          <a:ln>
                            <a:noFill/>
                          </a:ln>
                          <a:solidFill>
                            <a:srgbClr val="008000"/>
                          </a:solidFill>
                          <a:effectLst/>
                          <a:latin typeface="Calibri" pitchFamily="34" charset="0"/>
                        </a:rPr>
                        <a:t> </a:t>
                      </a:r>
                      <a:r>
                        <a:rPr kumimoji="0" lang="pl-PL" altLang="pl-PL" sz="1600" b="0" i="0" u="none" strike="noStrike" cap="none" normalizeH="0" baseline="0" dirty="0" err="1" smtClean="0">
                          <a:ln>
                            <a:noFill/>
                          </a:ln>
                          <a:solidFill>
                            <a:srgbClr val="008000"/>
                          </a:solidFill>
                          <a:effectLst/>
                          <a:latin typeface="Calibri" pitchFamily="34" charset="0"/>
                        </a:rPr>
                        <a:t>accepted</a:t>
                      </a:r>
                      <a:r>
                        <a:rPr kumimoji="0" lang="pl-PL" altLang="pl-PL" sz="1600" b="0" i="0" u="none" strike="noStrike" cap="none" normalizeH="0" baseline="0" dirty="0" smtClean="0">
                          <a:ln>
                            <a:noFill/>
                          </a:ln>
                          <a:solidFill>
                            <a:srgbClr val="008000"/>
                          </a:solidFill>
                          <a:effectLst/>
                          <a:latin typeface="Calibri" pitchFamily="34" charset="0"/>
                        </a:rPr>
                        <a:t> </a:t>
                      </a:r>
                      <a:r>
                        <a:rPr kumimoji="0" lang="pl-PL" altLang="pl-PL" sz="1600" b="0" i="0" u="none" strike="noStrike" cap="none" normalizeH="0" baseline="0" dirty="0" err="1" smtClean="0">
                          <a:ln>
                            <a:noFill/>
                          </a:ln>
                          <a:solidFill>
                            <a:srgbClr val="008000"/>
                          </a:solidFill>
                          <a:effectLst/>
                          <a:latin typeface="Calibri" pitchFamily="34" charset="0"/>
                        </a:rPr>
                        <a:t>when</a:t>
                      </a:r>
                      <a:r>
                        <a:rPr kumimoji="0" lang="pl-PL" altLang="pl-PL" sz="1600" b="0" i="0" u="none" strike="noStrike" cap="none" normalizeH="0" baseline="0" dirty="0" smtClean="0">
                          <a:ln>
                            <a:noFill/>
                          </a:ln>
                          <a:solidFill>
                            <a:srgbClr val="008000"/>
                          </a:solidFill>
                          <a:effectLst/>
                          <a:latin typeface="Calibri" pitchFamily="34" charset="0"/>
                        </a:rPr>
                        <a:t> </a:t>
                      </a:r>
                      <a:r>
                        <a:rPr kumimoji="0" lang="pl-PL" altLang="pl-PL" sz="1600" b="0" i="0" u="none" strike="noStrike" cap="none" normalizeH="0" baseline="0" dirty="0" err="1" smtClean="0">
                          <a:ln>
                            <a:noFill/>
                          </a:ln>
                          <a:solidFill>
                            <a:srgbClr val="008000"/>
                          </a:solidFill>
                          <a:effectLst/>
                          <a:latin typeface="Calibri" pitchFamily="34" charset="0"/>
                        </a:rPr>
                        <a:t>eating</a:t>
                      </a:r>
                      <a:r>
                        <a:rPr kumimoji="0" lang="pl-PL" altLang="pl-PL" sz="1600" b="0" i="0" u="none" strike="noStrike" cap="none" normalizeH="0" baseline="0" dirty="0" smtClean="0">
                          <a:ln>
                            <a:noFill/>
                          </a:ln>
                          <a:solidFill>
                            <a:srgbClr val="008000"/>
                          </a:solidFill>
                          <a:effectLst/>
                          <a:latin typeface="Calibri" pitchFamily="34" charset="0"/>
                        </a:rPr>
                        <a:t> </a:t>
                      </a:r>
                      <a:r>
                        <a:rPr kumimoji="0" lang="pl-PL" altLang="pl-PL" sz="1600" b="0" i="0" u="none" strike="noStrike" cap="none" normalizeH="0" baseline="0" dirty="0" err="1" smtClean="0">
                          <a:ln>
                            <a:noFill/>
                          </a:ln>
                          <a:solidFill>
                            <a:srgbClr val="008000"/>
                          </a:solidFill>
                          <a:effectLst/>
                          <a:latin typeface="Calibri" pitchFamily="34" charset="0"/>
                        </a:rPr>
                        <a:t>healthy</a:t>
                      </a:r>
                      <a:r>
                        <a:rPr kumimoji="0" lang="pl-PL" altLang="pl-PL" sz="1600" b="0" i="0" u="none" strike="noStrike" cap="none" normalizeH="0" baseline="0" dirty="0" smtClean="0">
                          <a:ln>
                            <a:noFill/>
                          </a:ln>
                          <a:solidFill>
                            <a:srgbClr val="008000"/>
                          </a:solidFill>
                          <a:effectLst/>
                          <a:latin typeface="Calibri" pitchFamily="34" charset="0"/>
                        </a:rPr>
                        <a:t> food</a:t>
                      </a:r>
                      <a:r>
                        <a:rPr kumimoji="0" lang="pl-PL" altLang="pl-PL" sz="1600" b="0" i="0" u="none" strike="noStrike" cap="none" normalizeH="0" baseline="0" dirty="0" smtClean="0">
                          <a:ln>
                            <a:noFill/>
                          </a:ln>
                          <a:solidFill>
                            <a:srgbClr val="FF0000"/>
                          </a:solidFill>
                          <a:effectLst/>
                          <a:latin typeface="Calibri" pitchFamily="34" charset="0"/>
                        </a:rPr>
                        <a:t>, </a:t>
                      </a:r>
                      <a:r>
                        <a:rPr kumimoji="0" lang="pl-PL" altLang="pl-PL" sz="1600" b="0" i="0" u="none" strike="noStrike" cap="none" normalizeH="0" baseline="0" dirty="0" err="1" smtClean="0">
                          <a:ln>
                            <a:noFill/>
                          </a:ln>
                          <a:solidFill>
                            <a:srgbClr val="FF0000"/>
                          </a:solidFill>
                          <a:effectLst/>
                          <a:latin typeface="Calibri" pitchFamily="34" charset="0"/>
                        </a:rPr>
                        <a:t>because</a:t>
                      </a:r>
                      <a:r>
                        <a:rPr kumimoji="0" lang="pl-PL" altLang="pl-PL" sz="1600" b="0" i="0" u="none" strike="noStrike" cap="none" normalizeH="0" baseline="0" dirty="0" smtClean="0">
                          <a:ln>
                            <a:noFill/>
                          </a:ln>
                          <a:solidFill>
                            <a:srgbClr val="FF0000"/>
                          </a:solidFill>
                          <a:effectLst/>
                          <a:latin typeface="Calibri" pitchFamily="34" charset="0"/>
                        </a:rPr>
                        <a:t> in </a:t>
                      </a:r>
                      <a:r>
                        <a:rPr kumimoji="0" lang="pl-PL" altLang="pl-PL" sz="1600" b="0" i="0" u="none" strike="noStrike" cap="none" normalizeH="0" baseline="0" dirty="0" err="1" smtClean="0">
                          <a:ln>
                            <a:noFill/>
                          </a:ln>
                          <a:solidFill>
                            <a:srgbClr val="FF0000"/>
                          </a:solidFill>
                          <a:effectLst/>
                          <a:latin typeface="Calibri" pitchFamily="34" charset="0"/>
                        </a:rPr>
                        <a:t>her</a:t>
                      </a:r>
                      <a:r>
                        <a:rPr kumimoji="0" lang="pl-PL" altLang="pl-PL" sz="1600" b="0" i="0" u="none" strike="noStrike" cap="none" normalizeH="0" baseline="0" dirty="0" smtClean="0">
                          <a:ln>
                            <a:noFill/>
                          </a:ln>
                          <a:solidFill>
                            <a:srgbClr val="FF0000"/>
                          </a:solidFill>
                          <a:effectLst/>
                          <a:latin typeface="Calibri" pitchFamily="34" charset="0"/>
                        </a:rPr>
                        <a:t> </a:t>
                      </a:r>
                      <a:r>
                        <a:rPr kumimoji="0" lang="pl-PL" altLang="pl-PL" sz="1600" b="0" i="0" u="none" strike="noStrike" cap="none" normalizeH="0" baseline="0" dirty="0" err="1" smtClean="0">
                          <a:ln>
                            <a:noFill/>
                          </a:ln>
                          <a:solidFill>
                            <a:srgbClr val="FF0000"/>
                          </a:solidFill>
                          <a:effectLst/>
                          <a:latin typeface="Calibri" pitchFamily="34" charset="0"/>
                        </a:rPr>
                        <a:t>hood</a:t>
                      </a:r>
                      <a:r>
                        <a:rPr kumimoji="0" lang="pl-PL" altLang="pl-PL" sz="1600" b="0" i="0" u="none" strike="noStrike" cap="none" normalizeH="0" baseline="0" dirty="0" smtClean="0">
                          <a:ln>
                            <a:noFill/>
                          </a:ln>
                          <a:solidFill>
                            <a:srgbClr val="FF0000"/>
                          </a:solidFill>
                          <a:effectLst/>
                          <a:latin typeface="Calibri" pitchFamily="34" charset="0"/>
                        </a:rPr>
                        <a:t> a </a:t>
                      </a:r>
                      <a:r>
                        <a:rPr kumimoji="0" lang="pl-PL" altLang="pl-PL" sz="1600" b="0" i="0" u="none" strike="noStrike" cap="none" normalizeH="0" baseline="0" dirty="0" err="1" smtClean="0">
                          <a:ln>
                            <a:noFill/>
                          </a:ln>
                          <a:solidFill>
                            <a:srgbClr val="FF0000"/>
                          </a:solidFill>
                          <a:effectLst/>
                          <a:latin typeface="Calibri" pitchFamily="34" charset="0"/>
                        </a:rPr>
                        <a:t>social</a:t>
                      </a:r>
                      <a:r>
                        <a:rPr kumimoji="0" lang="pl-PL" altLang="pl-PL" sz="1600" b="0" i="0" u="none" strike="noStrike" cap="none" normalizeH="0" baseline="0" dirty="0" smtClean="0">
                          <a:ln>
                            <a:noFill/>
                          </a:ln>
                          <a:solidFill>
                            <a:srgbClr val="FF0000"/>
                          </a:solidFill>
                          <a:effectLst/>
                          <a:latin typeface="Calibri" pitchFamily="34" charset="0"/>
                        </a:rPr>
                        <a:t> </a:t>
                      </a:r>
                      <a:r>
                        <a:rPr kumimoji="0" lang="pl-PL" altLang="pl-PL" sz="1600" b="0" i="0" u="none" strike="noStrike" cap="none" normalizeH="0" baseline="0" dirty="0" err="1" smtClean="0">
                          <a:ln>
                            <a:noFill/>
                          </a:ln>
                          <a:solidFill>
                            <a:srgbClr val="FF0000"/>
                          </a:solidFill>
                          <a:effectLst/>
                          <a:latin typeface="Calibri" pitchFamily="34" charset="0"/>
                        </a:rPr>
                        <a:t>risk</a:t>
                      </a:r>
                      <a:r>
                        <a:rPr kumimoji="0" lang="pl-PL" altLang="pl-PL" sz="1600" b="0" i="0" u="none" strike="noStrike" cap="none" normalizeH="0" baseline="0" dirty="0" smtClean="0">
                          <a:ln>
                            <a:noFill/>
                          </a:ln>
                          <a:solidFill>
                            <a:srgbClr val="FF0000"/>
                          </a:solidFill>
                          <a:effectLst/>
                          <a:latin typeface="Calibri" pitchFamily="34" charset="0"/>
                        </a:rPr>
                        <a:t> </a:t>
                      </a:r>
                      <a:r>
                        <a:rPr kumimoji="0" lang="pl-PL" altLang="pl-PL" sz="1600" b="0" i="0" u="none" strike="noStrike" cap="none" normalizeH="0" baseline="0" dirty="0" err="1" smtClean="0">
                          <a:ln>
                            <a:noFill/>
                          </a:ln>
                          <a:solidFill>
                            <a:srgbClr val="FF0000"/>
                          </a:solidFill>
                          <a:effectLst/>
                          <a:latin typeface="Calibri" pitchFamily="34" charset="0"/>
                        </a:rPr>
                        <a:t>is</a:t>
                      </a:r>
                      <a:r>
                        <a:rPr kumimoji="0" lang="pl-PL" altLang="pl-PL" sz="1600" b="0" i="0" u="none" strike="noStrike" cap="none" normalizeH="0" baseline="0" dirty="0" smtClean="0">
                          <a:ln>
                            <a:noFill/>
                          </a:ln>
                          <a:solidFill>
                            <a:srgbClr val="FF0000"/>
                          </a:solidFill>
                          <a:effectLst/>
                          <a:latin typeface="Calibri" pitchFamily="34" charset="0"/>
                        </a:rPr>
                        <a:t> </a:t>
                      </a:r>
                      <a:r>
                        <a:rPr kumimoji="0" lang="pl-PL" altLang="pl-PL" sz="1600" b="0" i="0" u="none" strike="noStrike" cap="none" normalizeH="0" baseline="0" dirty="0" err="1" smtClean="0">
                          <a:ln>
                            <a:noFill/>
                          </a:ln>
                          <a:solidFill>
                            <a:srgbClr val="FF0000"/>
                          </a:solidFill>
                          <a:effectLst/>
                          <a:latin typeface="Calibri" pitchFamily="34" charset="0"/>
                        </a:rPr>
                        <a:t>more</a:t>
                      </a:r>
                      <a:r>
                        <a:rPr kumimoji="0" lang="pl-PL" altLang="pl-PL" sz="1600" b="0" i="0" u="none" strike="noStrike" cap="none" normalizeH="0" baseline="0" dirty="0" smtClean="0">
                          <a:ln>
                            <a:noFill/>
                          </a:ln>
                          <a:solidFill>
                            <a:srgbClr val="FF0000"/>
                          </a:solidFill>
                          <a:effectLst/>
                          <a:latin typeface="Calibri" pitchFamily="34" charset="0"/>
                        </a:rPr>
                        <a:t> </a:t>
                      </a:r>
                      <a:r>
                        <a:rPr kumimoji="0" lang="pl-PL" altLang="pl-PL" sz="1600" b="0" i="0" u="none" strike="noStrike" cap="none" normalizeH="0" baseline="0" dirty="0" err="1" smtClean="0">
                          <a:ln>
                            <a:noFill/>
                          </a:ln>
                          <a:solidFill>
                            <a:srgbClr val="FF0000"/>
                          </a:solidFill>
                          <a:effectLst/>
                          <a:latin typeface="Calibri" pitchFamily="34" charset="0"/>
                        </a:rPr>
                        <a:t>dangerous</a:t>
                      </a:r>
                      <a:r>
                        <a:rPr kumimoji="0" lang="pl-PL" altLang="pl-PL" sz="1600" b="0" i="0" u="none" strike="noStrike" cap="none" normalizeH="0" baseline="0" dirty="0" smtClean="0">
                          <a:ln>
                            <a:noFill/>
                          </a:ln>
                          <a:solidFill>
                            <a:srgbClr val="FF0000"/>
                          </a:solidFill>
                          <a:effectLst/>
                          <a:latin typeface="Calibri" pitchFamily="34" charset="0"/>
                        </a:rPr>
                        <a:t> </a:t>
                      </a:r>
                      <a:r>
                        <a:rPr kumimoji="0" lang="pl-PL" altLang="pl-PL" sz="1600" b="0" i="0" u="none" strike="noStrike" cap="none" normalizeH="0" baseline="0" dirty="0" err="1" smtClean="0">
                          <a:ln>
                            <a:noFill/>
                          </a:ln>
                          <a:solidFill>
                            <a:srgbClr val="FF0000"/>
                          </a:solidFill>
                          <a:effectLst/>
                          <a:latin typeface="Calibri" pitchFamily="34" charset="0"/>
                        </a:rPr>
                        <a:t>than</a:t>
                      </a:r>
                      <a:r>
                        <a:rPr kumimoji="0" lang="pl-PL" altLang="pl-PL" sz="1600" b="0" i="0" u="none" strike="noStrike" cap="none" normalizeH="0" baseline="0" dirty="0" smtClean="0">
                          <a:ln>
                            <a:noFill/>
                          </a:ln>
                          <a:solidFill>
                            <a:srgbClr val="FF0000"/>
                          </a:solidFill>
                          <a:effectLst/>
                          <a:latin typeface="Calibri" pitchFamily="34" charset="0"/>
                        </a:rPr>
                        <a:t> a </a:t>
                      </a:r>
                      <a:r>
                        <a:rPr kumimoji="0" lang="pl-PL" altLang="pl-PL" sz="1600" b="0" i="0" u="none" strike="noStrike" cap="none" normalizeH="0" baseline="0" dirty="0" err="1" smtClean="0">
                          <a:ln>
                            <a:noFill/>
                          </a:ln>
                          <a:solidFill>
                            <a:srgbClr val="FF0000"/>
                          </a:solidFill>
                          <a:effectLst/>
                          <a:latin typeface="Calibri" pitchFamily="34" charset="0"/>
                        </a:rPr>
                        <a:t>health</a:t>
                      </a:r>
                      <a:r>
                        <a:rPr kumimoji="0" lang="pl-PL" altLang="pl-PL" sz="1600" b="0" i="0" u="none" strike="noStrike" cap="none" normalizeH="0" baseline="0" dirty="0" smtClean="0">
                          <a:ln>
                            <a:noFill/>
                          </a:ln>
                          <a:solidFill>
                            <a:srgbClr val="FF0000"/>
                          </a:solidFill>
                          <a:effectLst/>
                          <a:latin typeface="Calibri" pitchFamily="34" charset="0"/>
                        </a:rPr>
                        <a:t> </a:t>
                      </a:r>
                      <a:r>
                        <a:rPr kumimoji="0" lang="pl-PL" altLang="pl-PL" sz="1600" b="0" i="0" u="none" strike="noStrike" cap="none" normalizeH="0" baseline="0" dirty="0" err="1" smtClean="0">
                          <a:ln>
                            <a:noFill/>
                          </a:ln>
                          <a:solidFill>
                            <a:srgbClr val="FF0000"/>
                          </a:solidFill>
                          <a:effectLst/>
                          <a:latin typeface="Calibri" pitchFamily="34" charset="0"/>
                        </a:rPr>
                        <a:t>risk</a:t>
                      </a:r>
                      <a:r>
                        <a:rPr kumimoji="0" lang="pl-PL" altLang="pl-PL" sz="1600" b="0" i="0" u="none" strike="noStrike" cap="none" normalizeH="0" baseline="0" dirty="0" smtClean="0">
                          <a:ln>
                            <a:noFill/>
                          </a:ln>
                          <a:solidFill>
                            <a:srgbClr val="FF0000"/>
                          </a:solidFill>
                          <a:effectLst/>
                          <a:latin typeface="Calibri" pitchFamily="34" charset="0"/>
                        </a:rPr>
                        <a:t>.</a:t>
                      </a:r>
                    </a:p>
                    <a:p>
                      <a:pPr marL="0" marR="0" lvl="0" indent="0" algn="r" defTabSz="914400" rtl="0" eaLnBrk="1" fontAlgn="base" latinLnBrk="0" hangingPunct="1">
                        <a:lnSpc>
                          <a:spcPct val="115000"/>
                        </a:lnSpc>
                        <a:spcBef>
                          <a:spcPct val="0"/>
                        </a:spcBef>
                        <a:spcAft>
                          <a:spcPct val="0"/>
                        </a:spcAft>
                        <a:buClrTx/>
                        <a:buSzTx/>
                        <a:buFontTx/>
                        <a:buNone/>
                        <a:tabLst/>
                      </a:pPr>
                      <a:r>
                        <a:rPr kumimoji="0" lang="pl-PL" altLang="pl-PL" sz="1200" b="0" i="1" u="none" strike="noStrike" cap="none" normalizeH="0" baseline="0" dirty="0" smtClean="0">
                          <a:ln>
                            <a:noFill/>
                          </a:ln>
                          <a:solidFill>
                            <a:schemeClr val="tx1"/>
                          </a:solidFill>
                          <a:effectLst/>
                          <a:latin typeface="Calibri" pitchFamily="34" charset="0"/>
                        </a:rPr>
                        <a:t>*From </a:t>
                      </a:r>
                      <a:r>
                        <a:rPr kumimoji="0" lang="pl-PL" altLang="pl-PL" sz="1200" b="0" i="1" u="none" strike="noStrike" cap="none" normalizeH="0" baseline="0" dirty="0" err="1" smtClean="0">
                          <a:ln>
                            <a:noFill/>
                          </a:ln>
                          <a:solidFill>
                            <a:schemeClr val="tx1"/>
                          </a:solidFill>
                          <a:effectLst/>
                          <a:latin typeface="Calibri" pitchFamily="34" charset="0"/>
                        </a:rPr>
                        <a:t>d.school</a:t>
                      </a:r>
                      <a:r>
                        <a:rPr kumimoji="0" lang="pl-PL" altLang="pl-PL" sz="1200" b="0" i="1" u="none" strike="noStrike" cap="none" normalizeH="0" baseline="0" dirty="0" smtClean="0">
                          <a:ln>
                            <a:noFill/>
                          </a:ln>
                          <a:solidFill>
                            <a:schemeClr val="tx1"/>
                          </a:solidFill>
                          <a:effectLst/>
                          <a:latin typeface="Calibri" pitchFamily="34" charset="0"/>
                        </a:rPr>
                        <a:t> </a:t>
                      </a:r>
                      <a:r>
                        <a:rPr kumimoji="0" lang="pl-PL" altLang="pl-PL" sz="1200" b="0" i="1" u="none" strike="noStrike" cap="none" normalizeH="0" baseline="0" dirty="0" err="1" smtClean="0">
                          <a:ln>
                            <a:noFill/>
                          </a:ln>
                          <a:solidFill>
                            <a:schemeClr val="tx1"/>
                          </a:solidFill>
                          <a:effectLst/>
                          <a:latin typeface="Calibri" pitchFamily="34" charset="0"/>
                        </a:rPr>
                        <a:t>method</a:t>
                      </a:r>
                      <a:r>
                        <a:rPr kumimoji="0" lang="pl-PL" altLang="pl-PL" sz="1200" b="0" i="1" u="none" strike="noStrike" cap="none" normalizeH="0" baseline="0" dirty="0" smtClean="0">
                          <a:ln>
                            <a:noFill/>
                          </a:ln>
                          <a:solidFill>
                            <a:schemeClr val="tx1"/>
                          </a:solidFill>
                          <a:effectLst/>
                          <a:latin typeface="Calibri" pitchFamily="34" charset="0"/>
                        </a:rPr>
                        <a:t> </a:t>
                      </a:r>
                      <a:r>
                        <a:rPr kumimoji="0" lang="pl-PL" altLang="pl-PL" sz="1200" b="0" i="1" u="none" strike="noStrike" cap="none" normalizeH="0" baseline="0" dirty="0" err="1" smtClean="0">
                          <a:ln>
                            <a:noFill/>
                          </a:ln>
                          <a:solidFill>
                            <a:schemeClr val="tx1"/>
                          </a:solidFill>
                          <a:effectLst/>
                          <a:latin typeface="Calibri" pitchFamily="34" charset="0"/>
                        </a:rPr>
                        <a:t>card</a:t>
                      </a:r>
                      <a:r>
                        <a:rPr kumimoji="0" lang="pl-PL" altLang="pl-PL" sz="1200" b="0" i="1" u="none" strike="noStrike" cap="none" normalizeH="0" baseline="0" dirty="0" smtClean="0">
                          <a:ln>
                            <a:noFill/>
                          </a:ln>
                          <a:solidFill>
                            <a:schemeClr val="tx1"/>
                          </a:solidFill>
                          <a:effectLst/>
                          <a:latin typeface="Calibri" pitchFamily="34" charset="0"/>
                        </a:rPr>
                        <a:t> on POV</a:t>
                      </a:r>
                    </a:p>
                  </a:txBody>
                  <a:tcPr marL="68575" marR="68575" marT="121929" marB="12192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20471">
                <a:tc>
                  <a:txBody>
                    <a:bodyPr/>
                    <a:lstStyle>
                      <a:lvl1pPr marL="76200">
                        <a:spcBef>
                          <a:spcPct val="20000"/>
                        </a:spcBef>
                        <a:buFont typeface="Arial" charset="0"/>
                        <a:defRPr sz="2800">
                          <a:solidFill>
                            <a:schemeClr val="tx1"/>
                          </a:solidFill>
                          <a:latin typeface="Calibri" pitchFamily="34" charset="0"/>
                        </a:defRPr>
                      </a:lvl1pPr>
                      <a:lvl2pPr marL="742950" indent="-285750">
                        <a:spcBef>
                          <a:spcPct val="20000"/>
                        </a:spcBef>
                        <a:buFont typeface="Arial" charset="0"/>
                        <a:defRPr sz="2400">
                          <a:solidFill>
                            <a:schemeClr val="tx1"/>
                          </a:solidFill>
                          <a:latin typeface="Calibri" pitchFamily="34" charset="0"/>
                        </a:defRPr>
                      </a:lvl2pPr>
                      <a:lvl3pPr marL="1143000" indent="-228600">
                        <a:spcBef>
                          <a:spcPct val="20000"/>
                        </a:spcBef>
                        <a:buFont typeface="Arial" charset="0"/>
                        <a:defRPr sz="2000">
                          <a:solidFill>
                            <a:schemeClr val="tx1"/>
                          </a:solidFill>
                          <a:latin typeface="Calibri" pitchFamily="34" charset="0"/>
                        </a:defRPr>
                      </a:lvl3pPr>
                      <a:lvl4pPr marL="1600200" indent="-228600">
                        <a:spcBef>
                          <a:spcPct val="20000"/>
                        </a:spcBef>
                        <a:buFont typeface="Arial" charset="0"/>
                        <a:defRPr>
                          <a:solidFill>
                            <a:schemeClr val="tx1"/>
                          </a:solidFill>
                          <a:latin typeface="Calibri" pitchFamily="34" charset="0"/>
                        </a:defRPr>
                      </a:lvl4pPr>
                      <a:lvl5pPr marL="2057400" indent="-228600">
                        <a:spcBef>
                          <a:spcPct val="20000"/>
                        </a:spcBef>
                        <a:buFont typeface="Arial" charset="0"/>
                        <a:defRPr>
                          <a:solidFill>
                            <a:schemeClr val="tx1"/>
                          </a:solidFill>
                          <a:latin typeface="Calibri" pitchFamily="34" charset="0"/>
                        </a:defRPr>
                      </a:lvl5pPr>
                      <a:lvl6pPr marL="2514600" indent="-228600" fontAlgn="base">
                        <a:spcBef>
                          <a:spcPct val="20000"/>
                        </a:spcBef>
                        <a:spcAft>
                          <a:spcPct val="0"/>
                        </a:spcAft>
                        <a:buFont typeface="Arial" charset="0"/>
                        <a:defRPr>
                          <a:solidFill>
                            <a:schemeClr val="tx1"/>
                          </a:solidFill>
                          <a:latin typeface="Calibri" pitchFamily="34" charset="0"/>
                        </a:defRPr>
                      </a:lvl6pPr>
                      <a:lvl7pPr marL="2971800" indent="-228600" fontAlgn="base">
                        <a:spcBef>
                          <a:spcPct val="20000"/>
                        </a:spcBef>
                        <a:spcAft>
                          <a:spcPct val="0"/>
                        </a:spcAft>
                        <a:buFont typeface="Arial" charset="0"/>
                        <a:defRPr>
                          <a:solidFill>
                            <a:schemeClr val="tx1"/>
                          </a:solidFill>
                          <a:latin typeface="Calibri" pitchFamily="34" charset="0"/>
                        </a:defRPr>
                      </a:lvl7pPr>
                      <a:lvl8pPr marL="3429000" indent="-228600" fontAlgn="base">
                        <a:spcBef>
                          <a:spcPct val="20000"/>
                        </a:spcBef>
                        <a:spcAft>
                          <a:spcPct val="0"/>
                        </a:spcAft>
                        <a:buFont typeface="Arial" charset="0"/>
                        <a:defRPr>
                          <a:solidFill>
                            <a:schemeClr val="tx1"/>
                          </a:solidFill>
                          <a:latin typeface="Calibri" pitchFamily="34" charset="0"/>
                        </a:defRPr>
                      </a:lvl8pPr>
                      <a:lvl9pPr marL="3886200" indent="-228600" fontAlgn="base">
                        <a:spcBef>
                          <a:spcPct val="20000"/>
                        </a:spcBef>
                        <a:spcAft>
                          <a:spcPct val="0"/>
                        </a:spcAft>
                        <a:buFont typeface="Arial" charset="0"/>
                        <a:defRPr>
                          <a:solidFill>
                            <a:schemeClr val="tx1"/>
                          </a:solidFill>
                          <a:latin typeface="Calibri" pitchFamily="34" charset="0"/>
                        </a:defRPr>
                      </a:lvl9pPr>
                    </a:lstStyle>
                    <a:p>
                      <a:pPr marL="76200" marR="0" lvl="0" indent="0" algn="just" defTabSz="914400" rtl="0" eaLnBrk="1" fontAlgn="base" latinLnBrk="0" hangingPunct="1">
                        <a:lnSpc>
                          <a:spcPct val="115000"/>
                        </a:lnSpc>
                        <a:spcBef>
                          <a:spcPct val="0"/>
                        </a:spcBef>
                        <a:spcAft>
                          <a:spcPct val="0"/>
                        </a:spcAft>
                        <a:buClrTx/>
                        <a:buSzTx/>
                        <a:buFontTx/>
                        <a:buNone/>
                        <a:tabLst/>
                      </a:pPr>
                      <a:r>
                        <a:rPr kumimoji="0" lang="pl-PL" altLang="pl-PL" sz="1600" b="0" i="0" u="none" strike="noStrike" cap="none" normalizeH="0" baseline="0" smtClean="0">
                          <a:ln>
                            <a:noFill/>
                          </a:ln>
                          <a:solidFill>
                            <a:schemeClr val="tx1"/>
                          </a:solidFill>
                          <a:effectLst/>
                          <a:latin typeface="Calibri" pitchFamily="34" charset="0"/>
                        </a:rPr>
                        <a:t>Garage experience</a:t>
                      </a:r>
                    </a:p>
                  </a:txBody>
                  <a:tcPr marL="68575" marR="68575" marT="121929" marB="12192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charset="0"/>
                        <a:defRPr sz="2800">
                          <a:solidFill>
                            <a:schemeClr val="tx1"/>
                          </a:solidFill>
                          <a:latin typeface="Calibri" pitchFamily="34" charset="0"/>
                        </a:defRPr>
                      </a:lvl1pPr>
                      <a:lvl2pPr marL="742950" indent="-285750">
                        <a:spcBef>
                          <a:spcPct val="20000"/>
                        </a:spcBef>
                        <a:buFont typeface="Arial" charset="0"/>
                        <a:defRPr sz="2400">
                          <a:solidFill>
                            <a:schemeClr val="tx1"/>
                          </a:solidFill>
                          <a:latin typeface="Calibri" pitchFamily="34" charset="0"/>
                        </a:defRPr>
                      </a:lvl2pPr>
                      <a:lvl3pPr marL="1143000" indent="-228600">
                        <a:spcBef>
                          <a:spcPct val="20000"/>
                        </a:spcBef>
                        <a:buFont typeface="Arial" charset="0"/>
                        <a:defRPr sz="2000">
                          <a:solidFill>
                            <a:schemeClr val="tx1"/>
                          </a:solidFill>
                          <a:latin typeface="Calibri" pitchFamily="34" charset="0"/>
                        </a:defRPr>
                      </a:lvl3pPr>
                      <a:lvl4pPr marL="1600200" indent="-228600">
                        <a:spcBef>
                          <a:spcPct val="20000"/>
                        </a:spcBef>
                        <a:buFont typeface="Arial" charset="0"/>
                        <a:defRPr>
                          <a:solidFill>
                            <a:schemeClr val="tx1"/>
                          </a:solidFill>
                          <a:latin typeface="Calibri" pitchFamily="34" charset="0"/>
                        </a:defRPr>
                      </a:lvl4pPr>
                      <a:lvl5pPr marL="2057400" indent="-228600">
                        <a:spcBef>
                          <a:spcPct val="20000"/>
                        </a:spcBef>
                        <a:buFont typeface="Arial" charset="0"/>
                        <a:defRPr>
                          <a:solidFill>
                            <a:schemeClr val="tx1"/>
                          </a:solidFill>
                          <a:latin typeface="Calibri" pitchFamily="34" charset="0"/>
                        </a:defRPr>
                      </a:lvl5pPr>
                      <a:lvl6pPr marL="2514600" indent="-228600" fontAlgn="base">
                        <a:spcBef>
                          <a:spcPct val="20000"/>
                        </a:spcBef>
                        <a:spcAft>
                          <a:spcPct val="0"/>
                        </a:spcAft>
                        <a:buFont typeface="Arial" charset="0"/>
                        <a:defRPr>
                          <a:solidFill>
                            <a:schemeClr val="tx1"/>
                          </a:solidFill>
                          <a:latin typeface="Calibri" pitchFamily="34" charset="0"/>
                        </a:defRPr>
                      </a:lvl6pPr>
                      <a:lvl7pPr marL="2971800" indent="-228600" fontAlgn="base">
                        <a:spcBef>
                          <a:spcPct val="20000"/>
                        </a:spcBef>
                        <a:spcAft>
                          <a:spcPct val="0"/>
                        </a:spcAft>
                        <a:buFont typeface="Arial" charset="0"/>
                        <a:defRPr>
                          <a:solidFill>
                            <a:schemeClr val="tx1"/>
                          </a:solidFill>
                          <a:latin typeface="Calibri" pitchFamily="34" charset="0"/>
                        </a:defRPr>
                      </a:lvl7pPr>
                      <a:lvl8pPr marL="3429000" indent="-228600" fontAlgn="base">
                        <a:spcBef>
                          <a:spcPct val="20000"/>
                        </a:spcBef>
                        <a:spcAft>
                          <a:spcPct val="0"/>
                        </a:spcAft>
                        <a:buFont typeface="Arial" charset="0"/>
                        <a:defRPr>
                          <a:solidFill>
                            <a:schemeClr val="tx1"/>
                          </a:solidFill>
                          <a:latin typeface="Calibri" pitchFamily="34" charset="0"/>
                        </a:defRPr>
                      </a:lvl8pPr>
                      <a:lvl9pPr marL="3886200" indent="-228600" fontAlgn="base">
                        <a:spcBef>
                          <a:spcPct val="20000"/>
                        </a:spcBef>
                        <a:spcAft>
                          <a:spcPct val="0"/>
                        </a:spcAft>
                        <a:buFont typeface="Arial" charset="0"/>
                        <a:defRPr>
                          <a:solidFill>
                            <a:schemeClr val="tx1"/>
                          </a:solidFill>
                          <a:latin typeface="Calibri" pitchFamily="34" charset="0"/>
                        </a:defRPr>
                      </a:lvl9p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pl-PL" altLang="pl-PL" sz="1600" b="0" i="0" u="none" strike="noStrike" cap="none" normalizeH="0" baseline="0" dirty="0" smtClean="0">
                          <a:ln>
                            <a:noFill/>
                          </a:ln>
                          <a:solidFill>
                            <a:srgbClr val="0000FF"/>
                          </a:solidFill>
                          <a:effectLst/>
                          <a:latin typeface="Calibri" pitchFamily="34" charset="0"/>
                        </a:rPr>
                        <a:t>A driver </a:t>
                      </a:r>
                      <a:r>
                        <a:rPr kumimoji="0" lang="pl-PL" altLang="pl-PL" sz="1600" b="0" i="0" u="none" strike="noStrike" cap="none" normalizeH="0" baseline="0" dirty="0" err="1" smtClean="0">
                          <a:ln>
                            <a:noFill/>
                          </a:ln>
                          <a:solidFill>
                            <a:srgbClr val="008000"/>
                          </a:solidFill>
                          <a:effectLst/>
                          <a:latin typeface="Calibri" pitchFamily="34" charset="0"/>
                        </a:rPr>
                        <a:t>needs</a:t>
                      </a:r>
                      <a:r>
                        <a:rPr kumimoji="0" lang="pl-PL" altLang="pl-PL" sz="1600" b="0" i="0" u="none" strike="noStrike" cap="none" normalizeH="0" baseline="0" dirty="0" smtClean="0">
                          <a:ln>
                            <a:noFill/>
                          </a:ln>
                          <a:solidFill>
                            <a:srgbClr val="008000"/>
                          </a:solidFill>
                          <a:effectLst/>
                          <a:latin typeface="Calibri" pitchFamily="34" charset="0"/>
                        </a:rPr>
                        <a:t> </a:t>
                      </a:r>
                      <a:r>
                        <a:rPr kumimoji="0" lang="pl-PL" altLang="pl-PL" sz="1600" b="0" i="0" u="none" strike="noStrike" cap="none" normalizeH="0" baseline="0" dirty="0" err="1" smtClean="0">
                          <a:ln>
                            <a:noFill/>
                          </a:ln>
                          <a:solidFill>
                            <a:srgbClr val="008000"/>
                          </a:solidFill>
                          <a:effectLst/>
                          <a:latin typeface="Calibri" pitchFamily="34" charset="0"/>
                        </a:rPr>
                        <a:t>his</a:t>
                      </a:r>
                      <a:r>
                        <a:rPr kumimoji="0" lang="pl-PL" altLang="pl-PL" sz="1600" b="0" i="0" u="none" strike="noStrike" cap="none" normalizeH="0" baseline="0" dirty="0" smtClean="0">
                          <a:ln>
                            <a:noFill/>
                          </a:ln>
                          <a:solidFill>
                            <a:srgbClr val="008000"/>
                          </a:solidFill>
                          <a:effectLst/>
                          <a:latin typeface="Calibri" pitchFamily="34" charset="0"/>
                        </a:rPr>
                        <a:t>/</a:t>
                      </a:r>
                      <a:r>
                        <a:rPr kumimoji="0" lang="pl-PL" altLang="pl-PL" sz="1600" b="0" i="0" u="none" strike="noStrike" cap="none" normalizeH="0" baseline="0" dirty="0" err="1" smtClean="0">
                          <a:ln>
                            <a:noFill/>
                          </a:ln>
                          <a:solidFill>
                            <a:srgbClr val="008000"/>
                          </a:solidFill>
                          <a:effectLst/>
                          <a:latin typeface="Calibri" pitchFamily="34" charset="0"/>
                        </a:rPr>
                        <a:t>her</a:t>
                      </a:r>
                      <a:r>
                        <a:rPr kumimoji="0" lang="pl-PL" altLang="pl-PL" sz="1600" b="0" i="0" u="none" strike="noStrike" cap="none" normalizeH="0" baseline="0" dirty="0" smtClean="0">
                          <a:ln>
                            <a:noFill/>
                          </a:ln>
                          <a:solidFill>
                            <a:srgbClr val="008000"/>
                          </a:solidFill>
                          <a:effectLst/>
                          <a:latin typeface="Calibri" pitchFamily="34" charset="0"/>
                        </a:rPr>
                        <a:t> car to be </a:t>
                      </a:r>
                      <a:r>
                        <a:rPr kumimoji="0" lang="pl-PL" altLang="pl-PL" sz="1600" b="0" i="0" u="none" strike="noStrike" cap="none" normalizeH="0" baseline="0" dirty="0" err="1" smtClean="0">
                          <a:ln>
                            <a:noFill/>
                          </a:ln>
                          <a:solidFill>
                            <a:srgbClr val="008000"/>
                          </a:solidFill>
                          <a:effectLst/>
                          <a:latin typeface="Calibri" pitchFamily="34" charset="0"/>
                        </a:rPr>
                        <a:t>fixed</a:t>
                      </a:r>
                      <a:r>
                        <a:rPr kumimoji="0" lang="pl-PL" altLang="pl-PL" sz="1600" b="0" i="0" u="none" strike="noStrike" cap="none" normalizeH="0" baseline="0" dirty="0" smtClean="0">
                          <a:ln>
                            <a:noFill/>
                          </a:ln>
                          <a:solidFill>
                            <a:srgbClr val="008000"/>
                          </a:solidFill>
                          <a:effectLst/>
                          <a:latin typeface="Calibri" pitchFamily="34" charset="0"/>
                        </a:rPr>
                        <a:t> </a:t>
                      </a:r>
                      <a:r>
                        <a:rPr kumimoji="0" lang="pl-PL" altLang="pl-PL" sz="1600" b="0" i="0" u="none" strike="noStrike" cap="none" normalizeH="0" baseline="0" dirty="0" err="1" smtClean="0">
                          <a:ln>
                            <a:noFill/>
                          </a:ln>
                          <a:solidFill>
                            <a:srgbClr val="008000"/>
                          </a:solidFill>
                          <a:effectLst/>
                          <a:latin typeface="Calibri" pitchFamily="34" charset="0"/>
                        </a:rPr>
                        <a:t>urgently</a:t>
                      </a:r>
                      <a:r>
                        <a:rPr kumimoji="0" lang="pl-PL" altLang="pl-PL" sz="1600" b="0" i="0" u="none" strike="noStrike" cap="none" normalizeH="0" baseline="0" dirty="0" smtClean="0">
                          <a:ln>
                            <a:noFill/>
                          </a:ln>
                          <a:solidFill>
                            <a:srgbClr val="008000"/>
                          </a:solidFill>
                          <a:effectLst/>
                          <a:latin typeface="Calibri" pitchFamily="34" charset="0"/>
                        </a:rPr>
                        <a:t>, </a:t>
                      </a:r>
                      <a:r>
                        <a:rPr kumimoji="0" lang="pl-PL" altLang="pl-PL" sz="1600" b="0" i="0" u="none" strike="noStrike" cap="none" normalizeH="0" baseline="0" dirty="0" err="1" smtClean="0">
                          <a:ln>
                            <a:noFill/>
                          </a:ln>
                          <a:solidFill>
                            <a:srgbClr val="FF0000"/>
                          </a:solidFill>
                          <a:effectLst/>
                          <a:latin typeface="Calibri" pitchFamily="34" charset="0"/>
                        </a:rPr>
                        <a:t>because</a:t>
                      </a:r>
                      <a:r>
                        <a:rPr kumimoji="0" lang="pl-PL" altLang="pl-PL" sz="1600" b="0" i="0" u="none" strike="noStrike" cap="none" normalizeH="0" baseline="0" dirty="0" smtClean="0">
                          <a:ln>
                            <a:noFill/>
                          </a:ln>
                          <a:solidFill>
                            <a:srgbClr val="FF0000"/>
                          </a:solidFill>
                          <a:effectLst/>
                          <a:latin typeface="Calibri" pitchFamily="34" charset="0"/>
                        </a:rPr>
                        <a:t> </a:t>
                      </a:r>
                      <a:r>
                        <a:rPr kumimoji="0" lang="pl-PL" altLang="pl-PL" sz="1600" b="0" i="0" u="none" strike="noStrike" cap="none" normalizeH="0" baseline="0" dirty="0" err="1" smtClean="0">
                          <a:ln>
                            <a:noFill/>
                          </a:ln>
                          <a:solidFill>
                            <a:srgbClr val="FF0000"/>
                          </a:solidFill>
                          <a:effectLst/>
                          <a:latin typeface="Calibri" pitchFamily="34" charset="0"/>
                        </a:rPr>
                        <a:t>it</a:t>
                      </a:r>
                      <a:r>
                        <a:rPr kumimoji="0" lang="pl-PL" altLang="pl-PL" sz="1600" b="0" i="0" u="none" strike="noStrike" cap="none" normalizeH="0" baseline="0" dirty="0" smtClean="0">
                          <a:ln>
                            <a:noFill/>
                          </a:ln>
                          <a:solidFill>
                            <a:srgbClr val="FF0000"/>
                          </a:solidFill>
                          <a:effectLst/>
                          <a:latin typeface="Calibri" pitchFamily="34" charset="0"/>
                        </a:rPr>
                        <a:t> </a:t>
                      </a:r>
                      <a:r>
                        <a:rPr kumimoji="0" lang="pl-PL" altLang="pl-PL" sz="1600" b="0" i="0" u="none" strike="noStrike" cap="none" normalizeH="0" baseline="0" dirty="0" err="1" smtClean="0">
                          <a:ln>
                            <a:noFill/>
                          </a:ln>
                          <a:solidFill>
                            <a:srgbClr val="FF0000"/>
                          </a:solidFill>
                          <a:effectLst/>
                          <a:latin typeface="Calibri" pitchFamily="34" charset="0"/>
                        </a:rPr>
                        <a:t>is</a:t>
                      </a:r>
                      <a:r>
                        <a:rPr kumimoji="0" lang="pl-PL" altLang="pl-PL" sz="1600" b="0" i="0" u="none" strike="noStrike" cap="none" normalizeH="0" baseline="0" dirty="0" smtClean="0">
                          <a:ln>
                            <a:noFill/>
                          </a:ln>
                          <a:solidFill>
                            <a:srgbClr val="FF0000"/>
                          </a:solidFill>
                          <a:effectLst/>
                          <a:latin typeface="Calibri" pitchFamily="34" charset="0"/>
                        </a:rPr>
                        <a:t> </a:t>
                      </a:r>
                      <a:r>
                        <a:rPr kumimoji="0" lang="pl-PL" altLang="pl-PL" sz="1600" b="0" i="0" u="none" strike="noStrike" cap="none" normalizeH="0" baseline="0" dirty="0" err="1" smtClean="0">
                          <a:ln>
                            <a:noFill/>
                          </a:ln>
                          <a:solidFill>
                            <a:srgbClr val="FF0000"/>
                          </a:solidFill>
                          <a:effectLst/>
                          <a:latin typeface="Calibri" pitchFamily="34" charset="0"/>
                        </a:rPr>
                        <a:t>his</a:t>
                      </a:r>
                      <a:r>
                        <a:rPr kumimoji="0" lang="pl-PL" altLang="pl-PL" sz="1600" b="0" i="0" u="none" strike="noStrike" cap="none" normalizeH="0" baseline="0" dirty="0" smtClean="0">
                          <a:ln>
                            <a:noFill/>
                          </a:ln>
                          <a:solidFill>
                            <a:srgbClr val="FF0000"/>
                          </a:solidFill>
                          <a:effectLst/>
                          <a:latin typeface="Calibri" pitchFamily="34" charset="0"/>
                        </a:rPr>
                        <a:t>/</a:t>
                      </a:r>
                      <a:r>
                        <a:rPr kumimoji="0" lang="pl-PL" altLang="pl-PL" sz="1600" b="0" i="0" u="none" strike="noStrike" cap="none" normalizeH="0" baseline="0" dirty="0" err="1" smtClean="0">
                          <a:ln>
                            <a:noFill/>
                          </a:ln>
                          <a:solidFill>
                            <a:srgbClr val="FF0000"/>
                          </a:solidFill>
                          <a:effectLst/>
                          <a:latin typeface="Calibri" pitchFamily="34" charset="0"/>
                        </a:rPr>
                        <a:t>her</a:t>
                      </a:r>
                      <a:r>
                        <a:rPr kumimoji="0" lang="pl-PL" altLang="pl-PL" sz="1600" b="0" i="0" u="none" strike="noStrike" cap="none" normalizeH="0" baseline="0" dirty="0" smtClean="0">
                          <a:ln>
                            <a:noFill/>
                          </a:ln>
                          <a:solidFill>
                            <a:srgbClr val="FF0000"/>
                          </a:solidFill>
                          <a:effectLst/>
                          <a:latin typeface="Calibri" pitchFamily="34" charset="0"/>
                        </a:rPr>
                        <a:t> </a:t>
                      </a:r>
                      <a:r>
                        <a:rPr kumimoji="0" lang="pl-PL" altLang="pl-PL" sz="1600" b="0" i="0" u="none" strike="noStrike" cap="none" normalizeH="0" baseline="0" dirty="0" err="1" smtClean="0">
                          <a:ln>
                            <a:noFill/>
                          </a:ln>
                          <a:solidFill>
                            <a:srgbClr val="FF0000"/>
                          </a:solidFill>
                          <a:effectLst/>
                          <a:latin typeface="Calibri" pitchFamily="34" charset="0"/>
                        </a:rPr>
                        <a:t>only</a:t>
                      </a:r>
                      <a:r>
                        <a:rPr kumimoji="0" lang="pl-PL" altLang="pl-PL" sz="1600" b="0" i="0" u="none" strike="noStrike" cap="none" normalizeH="0" baseline="0" dirty="0" smtClean="0">
                          <a:ln>
                            <a:noFill/>
                          </a:ln>
                          <a:solidFill>
                            <a:srgbClr val="FF0000"/>
                          </a:solidFill>
                          <a:effectLst/>
                          <a:latin typeface="Calibri" pitchFamily="34" charset="0"/>
                        </a:rPr>
                        <a:t> </a:t>
                      </a:r>
                      <a:r>
                        <a:rPr kumimoji="0" lang="pl-PL" altLang="pl-PL" sz="1600" b="0" i="0" u="none" strike="noStrike" cap="none" normalizeH="0" baseline="0" dirty="0" err="1" smtClean="0">
                          <a:ln>
                            <a:noFill/>
                          </a:ln>
                          <a:solidFill>
                            <a:srgbClr val="FF0000"/>
                          </a:solidFill>
                          <a:effectLst/>
                          <a:latin typeface="Calibri" pitchFamily="34" charset="0"/>
                        </a:rPr>
                        <a:t>possible</a:t>
                      </a:r>
                      <a:r>
                        <a:rPr kumimoji="0" lang="pl-PL" altLang="pl-PL" sz="1600" b="0" i="0" u="none" strike="noStrike" cap="none" normalizeH="0" baseline="0" dirty="0" smtClean="0">
                          <a:ln>
                            <a:noFill/>
                          </a:ln>
                          <a:solidFill>
                            <a:srgbClr val="FF0000"/>
                          </a:solidFill>
                          <a:effectLst/>
                          <a:latin typeface="Calibri" pitchFamily="34" charset="0"/>
                        </a:rPr>
                        <a:t> transport </a:t>
                      </a:r>
                      <a:r>
                        <a:rPr kumimoji="0" lang="pl-PL" altLang="pl-PL" sz="1600" b="0" i="0" u="none" strike="noStrike" cap="none" normalizeH="0" baseline="0" dirty="0" err="1" smtClean="0">
                          <a:ln>
                            <a:noFill/>
                          </a:ln>
                          <a:solidFill>
                            <a:srgbClr val="FF0000"/>
                          </a:solidFill>
                          <a:effectLst/>
                          <a:latin typeface="Calibri" pitchFamily="34" charset="0"/>
                        </a:rPr>
                        <a:t>solution</a:t>
                      </a:r>
                      <a:r>
                        <a:rPr kumimoji="0" lang="pl-PL" altLang="pl-PL" sz="1600" b="0" i="0" u="none" strike="noStrike" cap="none" normalizeH="0" baseline="0" dirty="0" smtClean="0">
                          <a:ln>
                            <a:noFill/>
                          </a:ln>
                          <a:solidFill>
                            <a:srgbClr val="FF0000"/>
                          </a:solidFill>
                          <a:effectLst/>
                          <a:latin typeface="Calibri" pitchFamily="34" charset="0"/>
                        </a:rPr>
                        <a:t> to go to </a:t>
                      </a:r>
                      <a:r>
                        <a:rPr kumimoji="0" lang="pl-PL" altLang="pl-PL" sz="1600" b="0" i="0" u="none" strike="noStrike" cap="none" normalizeH="0" baseline="0" dirty="0" err="1" smtClean="0">
                          <a:ln>
                            <a:noFill/>
                          </a:ln>
                          <a:solidFill>
                            <a:srgbClr val="FF0000"/>
                          </a:solidFill>
                          <a:effectLst/>
                          <a:latin typeface="Calibri" pitchFamily="34" charset="0"/>
                        </a:rPr>
                        <a:t>work</a:t>
                      </a:r>
                      <a:r>
                        <a:rPr kumimoji="0" lang="pl-PL" altLang="pl-PL" sz="1600" b="0" i="0" u="none" strike="noStrike" cap="none" normalizeH="0" baseline="0" dirty="0" smtClean="0">
                          <a:ln>
                            <a:noFill/>
                          </a:ln>
                          <a:solidFill>
                            <a:srgbClr val="FF0000"/>
                          </a:solidFill>
                          <a:effectLst/>
                          <a:latin typeface="Calibri" pitchFamily="34" charset="0"/>
                        </a:rPr>
                        <a:t>.</a:t>
                      </a:r>
                      <a:endParaRPr kumimoji="0" lang="pl-PL" altLang="pl-PL" sz="1600" b="0" i="0" u="none" strike="noStrike" cap="none" normalizeH="0" baseline="0" dirty="0" smtClean="0">
                        <a:ln>
                          <a:noFill/>
                        </a:ln>
                        <a:solidFill>
                          <a:schemeClr val="tx1"/>
                        </a:solidFill>
                        <a:effectLst/>
                        <a:latin typeface="Calibri" pitchFamily="34" charset="0"/>
                      </a:endParaRPr>
                    </a:p>
                  </a:txBody>
                  <a:tcPr marL="68575" marR="68575" marT="121929" marB="12192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charset="0"/>
                        <a:defRPr sz="2800">
                          <a:solidFill>
                            <a:schemeClr val="tx1"/>
                          </a:solidFill>
                          <a:latin typeface="Calibri" pitchFamily="34" charset="0"/>
                        </a:defRPr>
                      </a:lvl1pPr>
                      <a:lvl2pPr marL="742950" indent="-285750">
                        <a:spcBef>
                          <a:spcPct val="20000"/>
                        </a:spcBef>
                        <a:buFont typeface="Arial" charset="0"/>
                        <a:defRPr sz="2400">
                          <a:solidFill>
                            <a:schemeClr val="tx1"/>
                          </a:solidFill>
                          <a:latin typeface="Calibri" pitchFamily="34" charset="0"/>
                        </a:defRPr>
                      </a:lvl2pPr>
                      <a:lvl3pPr marL="1143000" indent="-228600">
                        <a:spcBef>
                          <a:spcPct val="20000"/>
                        </a:spcBef>
                        <a:buFont typeface="Arial" charset="0"/>
                        <a:defRPr sz="2000">
                          <a:solidFill>
                            <a:schemeClr val="tx1"/>
                          </a:solidFill>
                          <a:latin typeface="Calibri" pitchFamily="34" charset="0"/>
                        </a:defRPr>
                      </a:lvl3pPr>
                      <a:lvl4pPr marL="1600200" indent="-228600">
                        <a:spcBef>
                          <a:spcPct val="20000"/>
                        </a:spcBef>
                        <a:buFont typeface="Arial" charset="0"/>
                        <a:defRPr>
                          <a:solidFill>
                            <a:schemeClr val="tx1"/>
                          </a:solidFill>
                          <a:latin typeface="Calibri" pitchFamily="34" charset="0"/>
                        </a:defRPr>
                      </a:lvl4pPr>
                      <a:lvl5pPr marL="2057400" indent="-228600">
                        <a:spcBef>
                          <a:spcPct val="20000"/>
                        </a:spcBef>
                        <a:buFont typeface="Arial" charset="0"/>
                        <a:defRPr>
                          <a:solidFill>
                            <a:schemeClr val="tx1"/>
                          </a:solidFill>
                          <a:latin typeface="Calibri" pitchFamily="34" charset="0"/>
                        </a:defRPr>
                      </a:lvl5pPr>
                      <a:lvl6pPr marL="2514600" indent="-228600" fontAlgn="base">
                        <a:spcBef>
                          <a:spcPct val="20000"/>
                        </a:spcBef>
                        <a:spcAft>
                          <a:spcPct val="0"/>
                        </a:spcAft>
                        <a:buFont typeface="Arial" charset="0"/>
                        <a:defRPr>
                          <a:solidFill>
                            <a:schemeClr val="tx1"/>
                          </a:solidFill>
                          <a:latin typeface="Calibri" pitchFamily="34" charset="0"/>
                        </a:defRPr>
                      </a:lvl6pPr>
                      <a:lvl7pPr marL="2971800" indent="-228600" fontAlgn="base">
                        <a:spcBef>
                          <a:spcPct val="20000"/>
                        </a:spcBef>
                        <a:spcAft>
                          <a:spcPct val="0"/>
                        </a:spcAft>
                        <a:buFont typeface="Arial" charset="0"/>
                        <a:defRPr>
                          <a:solidFill>
                            <a:schemeClr val="tx1"/>
                          </a:solidFill>
                          <a:latin typeface="Calibri" pitchFamily="34" charset="0"/>
                        </a:defRPr>
                      </a:lvl7pPr>
                      <a:lvl8pPr marL="3429000" indent="-228600" fontAlgn="base">
                        <a:spcBef>
                          <a:spcPct val="20000"/>
                        </a:spcBef>
                        <a:spcAft>
                          <a:spcPct val="0"/>
                        </a:spcAft>
                        <a:buFont typeface="Arial" charset="0"/>
                        <a:defRPr>
                          <a:solidFill>
                            <a:schemeClr val="tx1"/>
                          </a:solidFill>
                          <a:latin typeface="Calibri" pitchFamily="34" charset="0"/>
                        </a:defRPr>
                      </a:lvl8pPr>
                      <a:lvl9pPr marL="3886200" indent="-228600" fontAlgn="base">
                        <a:spcBef>
                          <a:spcPct val="20000"/>
                        </a:spcBef>
                        <a:spcAft>
                          <a:spcPct val="0"/>
                        </a:spcAft>
                        <a:buFont typeface="Arial" charset="0"/>
                        <a:defRPr>
                          <a:solidFill>
                            <a:schemeClr val="tx1"/>
                          </a:solidFill>
                          <a:latin typeface="Calibri" pitchFamily="34" charset="0"/>
                        </a:defRPr>
                      </a:lvl9p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pl-PL" altLang="pl-PL" sz="1600" b="0" i="0" u="none" strike="noStrike" cap="none" normalizeH="0" baseline="0" dirty="0" smtClean="0">
                          <a:ln>
                            <a:noFill/>
                          </a:ln>
                          <a:solidFill>
                            <a:srgbClr val="0000FF"/>
                          </a:solidFill>
                          <a:effectLst/>
                          <a:latin typeface="Calibri" pitchFamily="34" charset="0"/>
                        </a:rPr>
                        <a:t>A </a:t>
                      </a:r>
                      <a:r>
                        <a:rPr kumimoji="0" lang="pl-PL" altLang="pl-PL" sz="1600" b="0" i="0" u="none" strike="noStrike" cap="none" normalizeH="0" baseline="0" dirty="0" err="1" smtClean="0">
                          <a:ln>
                            <a:noFill/>
                          </a:ln>
                          <a:solidFill>
                            <a:srgbClr val="0000FF"/>
                          </a:solidFill>
                          <a:effectLst/>
                          <a:latin typeface="Calibri" pitchFamily="34" charset="0"/>
                        </a:rPr>
                        <a:t>shy</a:t>
                      </a:r>
                      <a:r>
                        <a:rPr kumimoji="0" lang="pl-PL" altLang="pl-PL" sz="1600" b="0" i="0" u="none" strike="noStrike" cap="none" normalizeH="0" baseline="0" dirty="0" smtClean="0">
                          <a:ln>
                            <a:noFill/>
                          </a:ln>
                          <a:solidFill>
                            <a:srgbClr val="0000FF"/>
                          </a:solidFill>
                          <a:effectLst/>
                          <a:latin typeface="Calibri" pitchFamily="34" charset="0"/>
                        </a:rPr>
                        <a:t> </a:t>
                      </a:r>
                      <a:r>
                        <a:rPr kumimoji="0" lang="pl-PL" altLang="pl-PL" sz="1600" b="0" i="0" u="none" strike="noStrike" cap="none" normalizeH="0" baseline="0" dirty="0" err="1" smtClean="0">
                          <a:ln>
                            <a:noFill/>
                          </a:ln>
                          <a:solidFill>
                            <a:srgbClr val="0000FF"/>
                          </a:solidFill>
                          <a:effectLst/>
                          <a:latin typeface="Calibri" pitchFamily="34" charset="0"/>
                        </a:rPr>
                        <a:t>educated</a:t>
                      </a:r>
                      <a:r>
                        <a:rPr kumimoji="0" lang="pl-PL" altLang="pl-PL" sz="1600" b="0" i="0" u="none" strike="noStrike" cap="none" normalizeH="0" baseline="0" dirty="0" smtClean="0">
                          <a:ln>
                            <a:noFill/>
                          </a:ln>
                          <a:solidFill>
                            <a:srgbClr val="0000FF"/>
                          </a:solidFill>
                          <a:effectLst/>
                          <a:latin typeface="Calibri" pitchFamily="34" charset="0"/>
                        </a:rPr>
                        <a:t> </a:t>
                      </a:r>
                      <a:r>
                        <a:rPr kumimoji="0" lang="pl-PL" altLang="pl-PL" sz="1600" b="0" i="0" u="none" strike="noStrike" cap="none" normalizeH="0" baseline="0" dirty="0" err="1" smtClean="0">
                          <a:ln>
                            <a:noFill/>
                          </a:ln>
                          <a:solidFill>
                            <a:srgbClr val="0000FF"/>
                          </a:solidFill>
                          <a:effectLst/>
                          <a:latin typeface="Calibri" pitchFamily="34" charset="0"/>
                        </a:rPr>
                        <a:t>female</a:t>
                      </a:r>
                      <a:r>
                        <a:rPr kumimoji="0" lang="pl-PL" altLang="pl-PL" sz="1600" b="0" i="0" u="none" strike="noStrike" cap="none" normalizeH="0" baseline="0" dirty="0" smtClean="0">
                          <a:ln>
                            <a:noFill/>
                          </a:ln>
                          <a:solidFill>
                            <a:srgbClr val="0000FF"/>
                          </a:solidFill>
                          <a:effectLst/>
                          <a:latin typeface="Calibri" pitchFamily="34" charset="0"/>
                        </a:rPr>
                        <a:t> driver </a:t>
                      </a:r>
                      <a:r>
                        <a:rPr kumimoji="0" lang="pl-PL" altLang="pl-PL" sz="1600" b="0" i="0" u="none" strike="noStrike" cap="none" normalizeH="0" baseline="0" dirty="0" err="1" smtClean="0">
                          <a:ln>
                            <a:noFill/>
                          </a:ln>
                          <a:solidFill>
                            <a:srgbClr val="008000"/>
                          </a:solidFill>
                          <a:effectLst/>
                          <a:latin typeface="Calibri" pitchFamily="34" charset="0"/>
                        </a:rPr>
                        <a:t>needs</a:t>
                      </a:r>
                      <a:r>
                        <a:rPr kumimoji="0" lang="pl-PL" altLang="pl-PL" sz="1600" b="0" i="0" u="none" strike="noStrike" cap="none" normalizeH="0" baseline="0" dirty="0" smtClean="0">
                          <a:ln>
                            <a:noFill/>
                          </a:ln>
                          <a:solidFill>
                            <a:srgbClr val="008000"/>
                          </a:solidFill>
                          <a:effectLst/>
                          <a:latin typeface="Calibri" pitchFamily="34" charset="0"/>
                        </a:rPr>
                        <a:t> to </a:t>
                      </a:r>
                      <a:r>
                        <a:rPr kumimoji="0" lang="pl-PL" altLang="pl-PL" sz="1600" b="0" i="0" u="none" strike="noStrike" cap="none" normalizeH="0" baseline="0" dirty="0" err="1" smtClean="0">
                          <a:ln>
                            <a:noFill/>
                          </a:ln>
                          <a:solidFill>
                            <a:srgbClr val="008000"/>
                          </a:solidFill>
                          <a:effectLst/>
                          <a:latin typeface="Calibri" pitchFamily="34" charset="0"/>
                        </a:rPr>
                        <a:t>feel</a:t>
                      </a:r>
                      <a:r>
                        <a:rPr kumimoji="0" lang="pl-PL" altLang="pl-PL" sz="1600" b="0" i="0" u="none" strike="noStrike" cap="none" normalizeH="0" baseline="0" dirty="0" smtClean="0">
                          <a:ln>
                            <a:noFill/>
                          </a:ln>
                          <a:solidFill>
                            <a:srgbClr val="008000"/>
                          </a:solidFill>
                          <a:effectLst/>
                          <a:latin typeface="Calibri" pitchFamily="34" charset="0"/>
                        </a:rPr>
                        <a:t> trust from </a:t>
                      </a:r>
                      <a:r>
                        <a:rPr kumimoji="0" lang="pl-PL" altLang="pl-PL" sz="1600" b="0" i="0" u="none" strike="noStrike" cap="none" normalizeH="0" baseline="0" dirty="0" err="1" smtClean="0">
                          <a:ln>
                            <a:noFill/>
                          </a:ln>
                          <a:solidFill>
                            <a:srgbClr val="008000"/>
                          </a:solidFill>
                          <a:effectLst/>
                          <a:latin typeface="Calibri" pitchFamily="34" charset="0"/>
                        </a:rPr>
                        <a:t>repair</a:t>
                      </a:r>
                      <a:r>
                        <a:rPr kumimoji="0" lang="pl-PL" altLang="pl-PL" sz="1600" b="0" i="0" u="none" strike="noStrike" cap="none" normalizeH="0" baseline="0" dirty="0" smtClean="0">
                          <a:ln>
                            <a:noFill/>
                          </a:ln>
                          <a:solidFill>
                            <a:srgbClr val="008000"/>
                          </a:solidFill>
                          <a:effectLst/>
                          <a:latin typeface="Calibri" pitchFamily="34" charset="0"/>
                        </a:rPr>
                        <a:t> shop, </a:t>
                      </a:r>
                      <a:r>
                        <a:rPr kumimoji="0" lang="pl-PL" altLang="pl-PL" sz="1600" b="0" i="0" u="none" strike="noStrike" cap="none" normalizeH="0" baseline="0" dirty="0" err="1" smtClean="0">
                          <a:ln>
                            <a:noFill/>
                          </a:ln>
                          <a:solidFill>
                            <a:srgbClr val="FF0000"/>
                          </a:solidFill>
                          <a:effectLst/>
                          <a:latin typeface="Calibri" pitchFamily="34" charset="0"/>
                        </a:rPr>
                        <a:t>because</a:t>
                      </a:r>
                      <a:r>
                        <a:rPr kumimoji="0" lang="pl-PL" altLang="pl-PL" sz="1600" b="0" i="0" u="none" strike="noStrike" cap="none" normalizeH="0" baseline="0" dirty="0" smtClean="0">
                          <a:ln>
                            <a:noFill/>
                          </a:ln>
                          <a:solidFill>
                            <a:srgbClr val="FF0000"/>
                          </a:solidFill>
                          <a:effectLst/>
                          <a:latin typeface="Calibri" pitchFamily="34" charset="0"/>
                        </a:rPr>
                        <a:t> </a:t>
                      </a:r>
                      <a:r>
                        <a:rPr kumimoji="0" lang="pl-PL" altLang="pl-PL" sz="1600" b="0" i="0" u="none" strike="noStrike" cap="none" normalizeH="0" baseline="0" dirty="0" err="1" smtClean="0">
                          <a:ln>
                            <a:noFill/>
                          </a:ln>
                          <a:solidFill>
                            <a:srgbClr val="FF0000"/>
                          </a:solidFill>
                          <a:effectLst/>
                          <a:latin typeface="Calibri" pitchFamily="34" charset="0"/>
                        </a:rPr>
                        <a:t>good</a:t>
                      </a:r>
                      <a:r>
                        <a:rPr kumimoji="0" lang="pl-PL" altLang="pl-PL" sz="1600" b="0" i="0" u="none" strike="noStrike" cap="none" normalizeH="0" baseline="0" dirty="0" smtClean="0">
                          <a:ln>
                            <a:noFill/>
                          </a:ln>
                          <a:solidFill>
                            <a:srgbClr val="FF0000"/>
                          </a:solidFill>
                          <a:effectLst/>
                          <a:latin typeface="Calibri" pitchFamily="34" charset="0"/>
                        </a:rPr>
                        <a:t> and </a:t>
                      </a:r>
                      <a:r>
                        <a:rPr kumimoji="0" lang="pl-PL" altLang="pl-PL" sz="1600" b="0" i="0" u="none" strike="noStrike" cap="none" normalizeH="0" baseline="0" dirty="0" err="1" smtClean="0">
                          <a:ln>
                            <a:noFill/>
                          </a:ln>
                          <a:solidFill>
                            <a:srgbClr val="FF0000"/>
                          </a:solidFill>
                          <a:effectLst/>
                          <a:latin typeface="Calibri" pitchFamily="34" charset="0"/>
                        </a:rPr>
                        <a:t>honest</a:t>
                      </a:r>
                      <a:r>
                        <a:rPr kumimoji="0" lang="pl-PL" altLang="pl-PL" sz="1600" b="0" i="0" u="none" strike="noStrike" cap="none" normalizeH="0" baseline="0" dirty="0" smtClean="0">
                          <a:ln>
                            <a:noFill/>
                          </a:ln>
                          <a:solidFill>
                            <a:srgbClr val="FF0000"/>
                          </a:solidFill>
                          <a:effectLst/>
                          <a:latin typeface="Calibri" pitchFamily="34" charset="0"/>
                        </a:rPr>
                        <a:t> </a:t>
                      </a:r>
                      <a:r>
                        <a:rPr kumimoji="0" lang="pl-PL" altLang="pl-PL" sz="1600" b="0" i="0" u="none" strike="noStrike" cap="none" normalizeH="0" baseline="0" dirty="0" err="1" smtClean="0">
                          <a:ln>
                            <a:noFill/>
                          </a:ln>
                          <a:solidFill>
                            <a:srgbClr val="FF0000"/>
                          </a:solidFill>
                          <a:effectLst/>
                          <a:latin typeface="Calibri" pitchFamily="34" charset="0"/>
                        </a:rPr>
                        <a:t>diagnostic</a:t>
                      </a:r>
                      <a:r>
                        <a:rPr kumimoji="0" lang="pl-PL" altLang="pl-PL" sz="1600" b="0" i="0" u="none" strike="noStrike" cap="none" normalizeH="0" baseline="0" dirty="0" smtClean="0">
                          <a:ln>
                            <a:noFill/>
                          </a:ln>
                          <a:solidFill>
                            <a:srgbClr val="FF0000"/>
                          </a:solidFill>
                          <a:effectLst/>
                          <a:latin typeface="Calibri" pitchFamily="34" charset="0"/>
                        </a:rPr>
                        <a:t> </a:t>
                      </a:r>
                      <a:r>
                        <a:rPr kumimoji="0" lang="pl-PL" altLang="pl-PL" sz="1600" b="0" i="0" u="none" strike="noStrike" cap="none" normalizeH="0" baseline="0" dirty="0" err="1" smtClean="0">
                          <a:ln>
                            <a:noFill/>
                          </a:ln>
                          <a:solidFill>
                            <a:srgbClr val="FF0000"/>
                          </a:solidFill>
                          <a:effectLst/>
                          <a:latin typeface="Calibri" pitchFamily="34" charset="0"/>
                        </a:rPr>
                        <a:t>is</a:t>
                      </a:r>
                      <a:r>
                        <a:rPr kumimoji="0" lang="pl-PL" altLang="pl-PL" sz="1600" b="0" i="0" u="none" strike="noStrike" cap="none" normalizeH="0" baseline="0" dirty="0" smtClean="0">
                          <a:ln>
                            <a:noFill/>
                          </a:ln>
                          <a:solidFill>
                            <a:srgbClr val="FF0000"/>
                          </a:solidFill>
                          <a:effectLst/>
                          <a:latin typeface="Calibri" pitchFamily="34" charset="0"/>
                        </a:rPr>
                        <a:t> a </a:t>
                      </a:r>
                      <a:r>
                        <a:rPr kumimoji="0" lang="pl-PL" altLang="pl-PL" sz="1600" b="0" i="0" u="none" strike="noStrike" cap="none" normalizeH="0" baseline="0" dirty="0" err="1" smtClean="0">
                          <a:ln>
                            <a:noFill/>
                          </a:ln>
                          <a:solidFill>
                            <a:srgbClr val="FF0000"/>
                          </a:solidFill>
                          <a:effectLst/>
                          <a:latin typeface="Calibri" pitchFamily="34" charset="0"/>
                        </a:rPr>
                        <a:t>basic</a:t>
                      </a:r>
                      <a:r>
                        <a:rPr kumimoji="0" lang="pl-PL" altLang="pl-PL" sz="1600" b="0" i="0" u="none" strike="noStrike" cap="none" normalizeH="0" baseline="0" dirty="0" smtClean="0">
                          <a:ln>
                            <a:noFill/>
                          </a:ln>
                          <a:solidFill>
                            <a:srgbClr val="FF0000"/>
                          </a:solidFill>
                          <a:effectLst/>
                          <a:latin typeface="Calibri" pitchFamily="34" charset="0"/>
                        </a:rPr>
                        <a:t> </a:t>
                      </a:r>
                      <a:r>
                        <a:rPr kumimoji="0" lang="pl-PL" altLang="pl-PL" sz="1600" b="0" i="0" u="none" strike="noStrike" cap="none" normalizeH="0" baseline="0" dirty="0" err="1" smtClean="0">
                          <a:ln>
                            <a:noFill/>
                          </a:ln>
                          <a:solidFill>
                            <a:srgbClr val="FF0000"/>
                          </a:solidFill>
                          <a:effectLst/>
                          <a:latin typeface="Calibri" pitchFamily="34" charset="0"/>
                        </a:rPr>
                        <a:t>condition</a:t>
                      </a:r>
                      <a:r>
                        <a:rPr kumimoji="0" lang="pl-PL" altLang="pl-PL" sz="1600" b="0" i="0" u="none" strike="noStrike" cap="none" normalizeH="0" baseline="0" dirty="0" smtClean="0">
                          <a:ln>
                            <a:noFill/>
                          </a:ln>
                          <a:solidFill>
                            <a:srgbClr val="FF0000"/>
                          </a:solidFill>
                          <a:effectLst/>
                          <a:latin typeface="Calibri" pitchFamily="34" charset="0"/>
                        </a:rPr>
                        <a:t> to </a:t>
                      </a:r>
                      <a:r>
                        <a:rPr kumimoji="0" lang="pl-PL" altLang="pl-PL" sz="1600" b="0" i="0" u="none" strike="noStrike" cap="none" normalizeH="0" baseline="0" dirty="0" err="1" smtClean="0">
                          <a:ln>
                            <a:noFill/>
                          </a:ln>
                          <a:solidFill>
                            <a:srgbClr val="FF0000"/>
                          </a:solidFill>
                          <a:effectLst/>
                          <a:latin typeface="Calibri" pitchFamily="34" charset="0"/>
                        </a:rPr>
                        <a:t>keep</a:t>
                      </a:r>
                      <a:r>
                        <a:rPr kumimoji="0" lang="pl-PL" altLang="pl-PL" sz="1600" b="0" i="0" u="none" strike="noStrike" cap="none" normalizeH="0" baseline="0" dirty="0" smtClean="0">
                          <a:ln>
                            <a:noFill/>
                          </a:ln>
                          <a:solidFill>
                            <a:srgbClr val="FF0000"/>
                          </a:solidFill>
                          <a:effectLst/>
                          <a:latin typeface="Calibri" pitchFamily="34" charset="0"/>
                        </a:rPr>
                        <a:t> </a:t>
                      </a:r>
                      <a:r>
                        <a:rPr kumimoji="0" lang="pl-PL" altLang="pl-PL" sz="1600" b="0" i="0" u="none" strike="noStrike" cap="none" normalizeH="0" baseline="0" dirty="0" err="1" smtClean="0">
                          <a:ln>
                            <a:noFill/>
                          </a:ln>
                          <a:solidFill>
                            <a:srgbClr val="FF0000"/>
                          </a:solidFill>
                          <a:effectLst/>
                          <a:latin typeface="Calibri" pitchFamily="34" charset="0"/>
                        </a:rPr>
                        <a:t>clients</a:t>
                      </a:r>
                      <a:r>
                        <a:rPr kumimoji="0" lang="pl-PL" altLang="pl-PL" sz="1600" b="0" i="0" u="none" strike="noStrike" cap="none" normalizeH="0" baseline="0" dirty="0" smtClean="0">
                          <a:ln>
                            <a:noFill/>
                          </a:ln>
                          <a:solidFill>
                            <a:srgbClr val="FF0000"/>
                          </a:solidFill>
                          <a:effectLst/>
                          <a:latin typeface="Calibri" pitchFamily="34" charset="0"/>
                        </a:rPr>
                        <a:t>’ </a:t>
                      </a:r>
                      <a:r>
                        <a:rPr kumimoji="0" lang="pl-PL" altLang="pl-PL" sz="1600" b="0" i="0" u="none" strike="noStrike" cap="none" normalizeH="0" baseline="0" dirty="0" err="1" smtClean="0">
                          <a:ln>
                            <a:noFill/>
                          </a:ln>
                          <a:solidFill>
                            <a:srgbClr val="FF0000"/>
                          </a:solidFill>
                          <a:effectLst/>
                          <a:latin typeface="Calibri" pitchFamily="34" charset="0"/>
                        </a:rPr>
                        <a:t>fidelity</a:t>
                      </a:r>
                      <a:r>
                        <a:rPr kumimoji="0" lang="pl-PL" altLang="pl-PL" sz="1600" b="0" i="0" u="none" strike="noStrike" cap="none" normalizeH="0" baseline="0" dirty="0" smtClean="0">
                          <a:ln>
                            <a:noFill/>
                          </a:ln>
                          <a:solidFill>
                            <a:srgbClr val="FF0000"/>
                          </a:solidFill>
                          <a:effectLst/>
                          <a:latin typeface="Calibri" pitchFamily="34" charset="0"/>
                        </a:rPr>
                        <a:t>.</a:t>
                      </a:r>
                      <a:endParaRPr kumimoji="0" lang="pl-PL" altLang="pl-PL" sz="1600" b="0" i="0" u="none" strike="noStrike" cap="none" normalizeH="0" baseline="0" dirty="0" smtClean="0">
                        <a:ln>
                          <a:noFill/>
                        </a:ln>
                        <a:solidFill>
                          <a:schemeClr val="tx1"/>
                        </a:solidFill>
                        <a:effectLst/>
                        <a:latin typeface="Calibri" pitchFamily="34" charset="0"/>
                      </a:endParaRPr>
                    </a:p>
                  </a:txBody>
                  <a:tcPr marL="68575" marR="68575" marT="121929" marB="12192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20471">
                <a:tc>
                  <a:txBody>
                    <a:bodyPr/>
                    <a:lstStyle>
                      <a:lvl1pPr marL="76200">
                        <a:spcBef>
                          <a:spcPct val="20000"/>
                        </a:spcBef>
                        <a:buFont typeface="Arial" charset="0"/>
                        <a:defRPr sz="2800">
                          <a:solidFill>
                            <a:schemeClr val="tx1"/>
                          </a:solidFill>
                          <a:latin typeface="Calibri" pitchFamily="34" charset="0"/>
                        </a:defRPr>
                      </a:lvl1pPr>
                      <a:lvl2pPr marL="742950" indent="-285750">
                        <a:spcBef>
                          <a:spcPct val="20000"/>
                        </a:spcBef>
                        <a:buFont typeface="Arial" charset="0"/>
                        <a:defRPr sz="2400">
                          <a:solidFill>
                            <a:schemeClr val="tx1"/>
                          </a:solidFill>
                          <a:latin typeface="Calibri" pitchFamily="34" charset="0"/>
                        </a:defRPr>
                      </a:lvl2pPr>
                      <a:lvl3pPr marL="1143000" indent="-228600">
                        <a:spcBef>
                          <a:spcPct val="20000"/>
                        </a:spcBef>
                        <a:buFont typeface="Arial" charset="0"/>
                        <a:defRPr sz="2000">
                          <a:solidFill>
                            <a:schemeClr val="tx1"/>
                          </a:solidFill>
                          <a:latin typeface="Calibri" pitchFamily="34" charset="0"/>
                        </a:defRPr>
                      </a:lvl3pPr>
                      <a:lvl4pPr marL="1600200" indent="-228600">
                        <a:spcBef>
                          <a:spcPct val="20000"/>
                        </a:spcBef>
                        <a:buFont typeface="Arial" charset="0"/>
                        <a:defRPr>
                          <a:solidFill>
                            <a:schemeClr val="tx1"/>
                          </a:solidFill>
                          <a:latin typeface="Calibri" pitchFamily="34" charset="0"/>
                        </a:defRPr>
                      </a:lvl4pPr>
                      <a:lvl5pPr marL="2057400" indent="-228600">
                        <a:spcBef>
                          <a:spcPct val="20000"/>
                        </a:spcBef>
                        <a:buFont typeface="Arial" charset="0"/>
                        <a:defRPr>
                          <a:solidFill>
                            <a:schemeClr val="tx1"/>
                          </a:solidFill>
                          <a:latin typeface="Calibri" pitchFamily="34" charset="0"/>
                        </a:defRPr>
                      </a:lvl5pPr>
                      <a:lvl6pPr marL="2514600" indent="-228600" fontAlgn="base">
                        <a:spcBef>
                          <a:spcPct val="20000"/>
                        </a:spcBef>
                        <a:spcAft>
                          <a:spcPct val="0"/>
                        </a:spcAft>
                        <a:buFont typeface="Arial" charset="0"/>
                        <a:defRPr>
                          <a:solidFill>
                            <a:schemeClr val="tx1"/>
                          </a:solidFill>
                          <a:latin typeface="Calibri" pitchFamily="34" charset="0"/>
                        </a:defRPr>
                      </a:lvl6pPr>
                      <a:lvl7pPr marL="2971800" indent="-228600" fontAlgn="base">
                        <a:spcBef>
                          <a:spcPct val="20000"/>
                        </a:spcBef>
                        <a:spcAft>
                          <a:spcPct val="0"/>
                        </a:spcAft>
                        <a:buFont typeface="Arial" charset="0"/>
                        <a:defRPr>
                          <a:solidFill>
                            <a:schemeClr val="tx1"/>
                          </a:solidFill>
                          <a:latin typeface="Calibri" pitchFamily="34" charset="0"/>
                        </a:defRPr>
                      </a:lvl7pPr>
                      <a:lvl8pPr marL="3429000" indent="-228600" fontAlgn="base">
                        <a:spcBef>
                          <a:spcPct val="20000"/>
                        </a:spcBef>
                        <a:spcAft>
                          <a:spcPct val="0"/>
                        </a:spcAft>
                        <a:buFont typeface="Arial" charset="0"/>
                        <a:defRPr>
                          <a:solidFill>
                            <a:schemeClr val="tx1"/>
                          </a:solidFill>
                          <a:latin typeface="Calibri" pitchFamily="34" charset="0"/>
                        </a:defRPr>
                      </a:lvl8pPr>
                      <a:lvl9pPr marL="3886200" indent="-228600" fontAlgn="base">
                        <a:spcBef>
                          <a:spcPct val="20000"/>
                        </a:spcBef>
                        <a:spcAft>
                          <a:spcPct val="0"/>
                        </a:spcAft>
                        <a:buFont typeface="Arial" charset="0"/>
                        <a:defRPr>
                          <a:solidFill>
                            <a:schemeClr val="tx1"/>
                          </a:solidFill>
                          <a:latin typeface="Calibri" pitchFamily="34" charset="0"/>
                        </a:defRPr>
                      </a:lvl9pPr>
                    </a:lstStyle>
                    <a:p>
                      <a:pPr marL="76200" marR="0" lvl="0" indent="0" algn="just" defTabSz="914400" rtl="0" eaLnBrk="1" fontAlgn="base" latinLnBrk="0" hangingPunct="1">
                        <a:lnSpc>
                          <a:spcPct val="115000"/>
                        </a:lnSpc>
                        <a:spcBef>
                          <a:spcPct val="0"/>
                        </a:spcBef>
                        <a:spcAft>
                          <a:spcPct val="0"/>
                        </a:spcAft>
                        <a:buClrTx/>
                        <a:buSzTx/>
                        <a:buFontTx/>
                        <a:buNone/>
                        <a:tabLst/>
                      </a:pPr>
                      <a:r>
                        <a:rPr kumimoji="0" lang="pl-PL" altLang="pl-PL" sz="1600" b="0" i="0" u="none" strike="noStrike" cap="none" normalizeH="0" baseline="0" smtClean="0">
                          <a:ln>
                            <a:noFill/>
                          </a:ln>
                          <a:solidFill>
                            <a:schemeClr val="tx1"/>
                          </a:solidFill>
                          <a:effectLst/>
                          <a:latin typeface="Calibri" pitchFamily="34" charset="0"/>
                        </a:rPr>
                        <a:t>Stress issues</a:t>
                      </a:r>
                    </a:p>
                  </a:txBody>
                  <a:tcPr marL="68575" marR="68575" marT="121929" marB="12192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charset="0"/>
                        <a:defRPr sz="2800">
                          <a:solidFill>
                            <a:schemeClr val="tx1"/>
                          </a:solidFill>
                          <a:latin typeface="Calibri" pitchFamily="34" charset="0"/>
                        </a:defRPr>
                      </a:lvl1pPr>
                      <a:lvl2pPr marL="742950" indent="-285750">
                        <a:spcBef>
                          <a:spcPct val="20000"/>
                        </a:spcBef>
                        <a:buFont typeface="Arial" charset="0"/>
                        <a:defRPr sz="2400">
                          <a:solidFill>
                            <a:schemeClr val="tx1"/>
                          </a:solidFill>
                          <a:latin typeface="Calibri" pitchFamily="34" charset="0"/>
                        </a:defRPr>
                      </a:lvl2pPr>
                      <a:lvl3pPr marL="1143000" indent="-228600">
                        <a:spcBef>
                          <a:spcPct val="20000"/>
                        </a:spcBef>
                        <a:buFont typeface="Arial" charset="0"/>
                        <a:defRPr sz="2000">
                          <a:solidFill>
                            <a:schemeClr val="tx1"/>
                          </a:solidFill>
                          <a:latin typeface="Calibri" pitchFamily="34" charset="0"/>
                        </a:defRPr>
                      </a:lvl3pPr>
                      <a:lvl4pPr marL="1600200" indent="-228600">
                        <a:spcBef>
                          <a:spcPct val="20000"/>
                        </a:spcBef>
                        <a:buFont typeface="Arial" charset="0"/>
                        <a:defRPr>
                          <a:solidFill>
                            <a:schemeClr val="tx1"/>
                          </a:solidFill>
                          <a:latin typeface="Calibri" pitchFamily="34" charset="0"/>
                        </a:defRPr>
                      </a:lvl4pPr>
                      <a:lvl5pPr marL="2057400" indent="-228600">
                        <a:spcBef>
                          <a:spcPct val="20000"/>
                        </a:spcBef>
                        <a:buFont typeface="Arial" charset="0"/>
                        <a:defRPr>
                          <a:solidFill>
                            <a:schemeClr val="tx1"/>
                          </a:solidFill>
                          <a:latin typeface="Calibri" pitchFamily="34" charset="0"/>
                        </a:defRPr>
                      </a:lvl5pPr>
                      <a:lvl6pPr marL="2514600" indent="-228600" fontAlgn="base">
                        <a:spcBef>
                          <a:spcPct val="20000"/>
                        </a:spcBef>
                        <a:spcAft>
                          <a:spcPct val="0"/>
                        </a:spcAft>
                        <a:buFont typeface="Arial" charset="0"/>
                        <a:defRPr>
                          <a:solidFill>
                            <a:schemeClr val="tx1"/>
                          </a:solidFill>
                          <a:latin typeface="Calibri" pitchFamily="34" charset="0"/>
                        </a:defRPr>
                      </a:lvl6pPr>
                      <a:lvl7pPr marL="2971800" indent="-228600" fontAlgn="base">
                        <a:spcBef>
                          <a:spcPct val="20000"/>
                        </a:spcBef>
                        <a:spcAft>
                          <a:spcPct val="0"/>
                        </a:spcAft>
                        <a:buFont typeface="Arial" charset="0"/>
                        <a:defRPr>
                          <a:solidFill>
                            <a:schemeClr val="tx1"/>
                          </a:solidFill>
                          <a:latin typeface="Calibri" pitchFamily="34" charset="0"/>
                        </a:defRPr>
                      </a:lvl7pPr>
                      <a:lvl8pPr marL="3429000" indent="-228600" fontAlgn="base">
                        <a:spcBef>
                          <a:spcPct val="20000"/>
                        </a:spcBef>
                        <a:spcAft>
                          <a:spcPct val="0"/>
                        </a:spcAft>
                        <a:buFont typeface="Arial" charset="0"/>
                        <a:defRPr>
                          <a:solidFill>
                            <a:schemeClr val="tx1"/>
                          </a:solidFill>
                          <a:latin typeface="Calibri" pitchFamily="34" charset="0"/>
                        </a:defRPr>
                      </a:lvl8pPr>
                      <a:lvl9pPr marL="3886200" indent="-228600" fontAlgn="base">
                        <a:spcBef>
                          <a:spcPct val="20000"/>
                        </a:spcBef>
                        <a:spcAft>
                          <a:spcPct val="0"/>
                        </a:spcAft>
                        <a:buFont typeface="Arial" charset="0"/>
                        <a:defRPr>
                          <a:solidFill>
                            <a:schemeClr val="tx1"/>
                          </a:solidFill>
                          <a:latin typeface="Calibri" pitchFamily="34" charset="0"/>
                        </a:defRPr>
                      </a:lvl9p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pl-PL" altLang="pl-PL" sz="1600" b="0" i="0" u="none" strike="noStrike" cap="none" normalizeH="0" baseline="0" dirty="0" smtClean="0">
                          <a:ln>
                            <a:noFill/>
                          </a:ln>
                          <a:solidFill>
                            <a:srgbClr val="0000FF"/>
                          </a:solidFill>
                          <a:effectLst/>
                          <a:latin typeface="Calibri" pitchFamily="34" charset="0"/>
                        </a:rPr>
                        <a:t>A </a:t>
                      </a:r>
                      <a:r>
                        <a:rPr kumimoji="0" lang="pl-PL" altLang="pl-PL" sz="1600" b="0" i="0" u="none" strike="noStrike" cap="none" normalizeH="0" baseline="0" dirty="0" err="1" smtClean="0">
                          <a:ln>
                            <a:noFill/>
                          </a:ln>
                          <a:solidFill>
                            <a:srgbClr val="0000FF"/>
                          </a:solidFill>
                          <a:effectLst/>
                          <a:latin typeface="Calibri" pitchFamily="34" charset="0"/>
                        </a:rPr>
                        <a:t>kid</a:t>
                      </a:r>
                      <a:r>
                        <a:rPr kumimoji="0" lang="pl-PL" altLang="pl-PL" sz="1600" b="0" i="0" u="none" strike="noStrike" cap="none" normalizeH="0" baseline="0" dirty="0" smtClean="0">
                          <a:ln>
                            <a:noFill/>
                          </a:ln>
                          <a:solidFill>
                            <a:schemeClr val="tx1"/>
                          </a:solidFill>
                          <a:effectLst/>
                          <a:latin typeface="Calibri" pitchFamily="34" charset="0"/>
                        </a:rPr>
                        <a:t> </a:t>
                      </a:r>
                      <a:r>
                        <a:rPr kumimoji="0" lang="pl-PL" altLang="pl-PL" sz="1600" b="0" i="0" u="none" strike="noStrike" cap="none" normalizeH="0" baseline="0" dirty="0" err="1" smtClean="0">
                          <a:ln>
                            <a:noFill/>
                          </a:ln>
                          <a:solidFill>
                            <a:srgbClr val="008000"/>
                          </a:solidFill>
                          <a:effectLst/>
                          <a:latin typeface="Calibri" pitchFamily="34" charset="0"/>
                        </a:rPr>
                        <a:t>needs</a:t>
                      </a:r>
                      <a:r>
                        <a:rPr kumimoji="0" lang="pl-PL" altLang="pl-PL" sz="1600" b="0" i="0" u="none" strike="noStrike" cap="none" normalizeH="0" baseline="0" dirty="0" smtClean="0">
                          <a:ln>
                            <a:noFill/>
                          </a:ln>
                          <a:solidFill>
                            <a:srgbClr val="008000"/>
                          </a:solidFill>
                          <a:effectLst/>
                          <a:latin typeface="Calibri" pitchFamily="34" charset="0"/>
                        </a:rPr>
                        <a:t> to </a:t>
                      </a:r>
                      <a:r>
                        <a:rPr kumimoji="0" lang="pl-PL" altLang="pl-PL" sz="1600" b="0" i="0" u="none" strike="noStrike" cap="none" normalizeH="0" baseline="0" dirty="0" err="1" smtClean="0">
                          <a:ln>
                            <a:noFill/>
                          </a:ln>
                          <a:solidFill>
                            <a:srgbClr val="008000"/>
                          </a:solidFill>
                          <a:effectLst/>
                          <a:latin typeface="Calibri" pitchFamily="34" charset="0"/>
                        </a:rPr>
                        <a:t>cope</a:t>
                      </a:r>
                      <a:r>
                        <a:rPr kumimoji="0" lang="pl-PL" altLang="pl-PL" sz="1600" b="0" i="0" u="none" strike="noStrike" cap="none" normalizeH="0" baseline="0" dirty="0" smtClean="0">
                          <a:ln>
                            <a:noFill/>
                          </a:ln>
                          <a:solidFill>
                            <a:srgbClr val="008000"/>
                          </a:solidFill>
                          <a:effectLst/>
                          <a:latin typeface="Calibri" pitchFamily="34" charset="0"/>
                        </a:rPr>
                        <a:t> with </a:t>
                      </a:r>
                      <a:r>
                        <a:rPr kumimoji="0" lang="pl-PL" altLang="pl-PL" sz="1600" b="0" i="0" u="none" strike="noStrike" cap="none" normalizeH="0" baseline="0" dirty="0" err="1" smtClean="0">
                          <a:ln>
                            <a:noFill/>
                          </a:ln>
                          <a:solidFill>
                            <a:srgbClr val="008000"/>
                          </a:solidFill>
                          <a:effectLst/>
                          <a:latin typeface="Calibri" pitchFamily="34" charset="0"/>
                        </a:rPr>
                        <a:t>stress</a:t>
                      </a:r>
                      <a:r>
                        <a:rPr kumimoji="0" lang="pl-PL" altLang="pl-PL" sz="1600" b="0" i="0" u="none" strike="noStrike" cap="none" normalizeH="0" baseline="0" dirty="0" smtClean="0">
                          <a:ln>
                            <a:noFill/>
                          </a:ln>
                          <a:solidFill>
                            <a:srgbClr val="008000"/>
                          </a:solidFill>
                          <a:effectLst/>
                          <a:latin typeface="Calibri" pitchFamily="34" charset="0"/>
                        </a:rPr>
                        <a:t> </a:t>
                      </a:r>
                      <a:r>
                        <a:rPr kumimoji="0" lang="pl-PL" altLang="pl-PL" sz="1600" b="0" i="0" u="none" strike="noStrike" cap="none" normalizeH="0" baseline="0" dirty="0" err="1" smtClean="0">
                          <a:ln>
                            <a:noFill/>
                          </a:ln>
                          <a:solidFill>
                            <a:srgbClr val="008000"/>
                          </a:solidFill>
                          <a:effectLst/>
                          <a:latin typeface="Calibri" pitchFamily="34" charset="0"/>
                        </a:rPr>
                        <a:t>during</a:t>
                      </a:r>
                      <a:r>
                        <a:rPr kumimoji="0" lang="pl-PL" altLang="pl-PL" sz="1600" b="0" i="0" u="none" strike="noStrike" cap="none" normalizeH="0" baseline="0" dirty="0" smtClean="0">
                          <a:ln>
                            <a:noFill/>
                          </a:ln>
                          <a:solidFill>
                            <a:srgbClr val="008000"/>
                          </a:solidFill>
                          <a:effectLst/>
                          <a:latin typeface="Calibri" pitchFamily="34" charset="0"/>
                        </a:rPr>
                        <a:t> </a:t>
                      </a:r>
                      <a:r>
                        <a:rPr kumimoji="0" lang="pl-PL" altLang="pl-PL" sz="1600" b="0" i="0" u="none" strike="noStrike" cap="none" normalizeH="0" baseline="0" dirty="0" err="1" smtClean="0">
                          <a:ln>
                            <a:noFill/>
                          </a:ln>
                          <a:solidFill>
                            <a:srgbClr val="008000"/>
                          </a:solidFill>
                          <a:effectLst/>
                          <a:latin typeface="Calibri" pitchFamily="34" charset="0"/>
                        </a:rPr>
                        <a:t>exam</a:t>
                      </a:r>
                      <a:r>
                        <a:rPr kumimoji="0" lang="pl-PL" altLang="pl-PL" sz="1600" b="0" i="0" u="none" strike="noStrike" cap="none" normalizeH="0" baseline="0" dirty="0" smtClean="0">
                          <a:ln>
                            <a:noFill/>
                          </a:ln>
                          <a:solidFill>
                            <a:srgbClr val="FF0000"/>
                          </a:solidFill>
                          <a:effectLst/>
                          <a:latin typeface="Calibri" pitchFamily="34" charset="0"/>
                        </a:rPr>
                        <a:t>, </a:t>
                      </a:r>
                      <a:r>
                        <a:rPr kumimoji="0" lang="pl-PL" altLang="pl-PL" sz="1600" b="0" i="0" u="none" strike="noStrike" cap="none" normalizeH="0" baseline="0" dirty="0" err="1" smtClean="0">
                          <a:ln>
                            <a:noFill/>
                          </a:ln>
                          <a:solidFill>
                            <a:srgbClr val="FF0000"/>
                          </a:solidFill>
                          <a:effectLst/>
                          <a:latin typeface="Calibri" pitchFamily="34" charset="0"/>
                        </a:rPr>
                        <a:t>otherwise</a:t>
                      </a:r>
                      <a:r>
                        <a:rPr kumimoji="0" lang="pl-PL" altLang="pl-PL" sz="1600" b="0" i="0" u="none" strike="noStrike" cap="none" normalizeH="0" baseline="0" dirty="0" smtClean="0">
                          <a:ln>
                            <a:noFill/>
                          </a:ln>
                          <a:solidFill>
                            <a:srgbClr val="FF0000"/>
                          </a:solidFill>
                          <a:effectLst/>
                          <a:latin typeface="Calibri" pitchFamily="34" charset="0"/>
                        </a:rPr>
                        <a:t> he/</a:t>
                      </a:r>
                      <a:r>
                        <a:rPr kumimoji="0" lang="pl-PL" altLang="pl-PL" sz="1600" b="0" i="0" u="none" strike="noStrike" cap="none" normalizeH="0" baseline="0" dirty="0" err="1" smtClean="0">
                          <a:ln>
                            <a:noFill/>
                          </a:ln>
                          <a:solidFill>
                            <a:srgbClr val="FF0000"/>
                          </a:solidFill>
                          <a:effectLst/>
                          <a:latin typeface="Calibri" pitchFamily="34" charset="0"/>
                        </a:rPr>
                        <a:t>she</a:t>
                      </a:r>
                      <a:r>
                        <a:rPr kumimoji="0" lang="pl-PL" altLang="pl-PL" sz="1600" b="0" i="0" u="none" strike="noStrike" cap="none" normalizeH="0" baseline="0" dirty="0" smtClean="0">
                          <a:ln>
                            <a:noFill/>
                          </a:ln>
                          <a:solidFill>
                            <a:srgbClr val="FF0000"/>
                          </a:solidFill>
                          <a:effectLst/>
                          <a:latin typeface="Calibri" pitchFamily="34" charset="0"/>
                        </a:rPr>
                        <a:t> </a:t>
                      </a:r>
                      <a:r>
                        <a:rPr kumimoji="0" lang="pl-PL" altLang="pl-PL" sz="1600" b="0" i="0" u="none" strike="noStrike" cap="none" normalizeH="0" baseline="0" dirty="0" err="1" smtClean="0">
                          <a:ln>
                            <a:noFill/>
                          </a:ln>
                          <a:solidFill>
                            <a:srgbClr val="FF0000"/>
                          </a:solidFill>
                          <a:effectLst/>
                          <a:latin typeface="Calibri" pitchFamily="34" charset="0"/>
                        </a:rPr>
                        <a:t>has</a:t>
                      </a:r>
                      <a:r>
                        <a:rPr kumimoji="0" lang="pl-PL" altLang="pl-PL" sz="1600" b="0" i="0" u="none" strike="noStrike" cap="none" normalizeH="0" baseline="0" dirty="0" smtClean="0">
                          <a:ln>
                            <a:noFill/>
                          </a:ln>
                          <a:solidFill>
                            <a:srgbClr val="FF0000"/>
                          </a:solidFill>
                          <a:effectLst/>
                          <a:latin typeface="Calibri" pitchFamily="34" charset="0"/>
                        </a:rPr>
                        <a:t> </a:t>
                      </a:r>
                      <a:r>
                        <a:rPr kumimoji="0" lang="pl-PL" altLang="pl-PL" sz="1600" b="0" i="0" u="none" strike="noStrike" cap="none" normalizeH="0" baseline="0" dirty="0" err="1" smtClean="0">
                          <a:ln>
                            <a:noFill/>
                          </a:ln>
                          <a:solidFill>
                            <a:srgbClr val="FF0000"/>
                          </a:solidFill>
                          <a:effectLst/>
                          <a:latin typeface="Calibri" pitchFamily="34" charset="0"/>
                        </a:rPr>
                        <a:t>higher</a:t>
                      </a:r>
                      <a:r>
                        <a:rPr kumimoji="0" lang="pl-PL" altLang="pl-PL" sz="1600" b="0" i="0" u="none" strike="noStrike" cap="none" normalizeH="0" baseline="0" dirty="0" smtClean="0">
                          <a:ln>
                            <a:noFill/>
                          </a:ln>
                          <a:solidFill>
                            <a:srgbClr val="FF0000"/>
                          </a:solidFill>
                          <a:effectLst/>
                          <a:latin typeface="Calibri" pitchFamily="34" charset="0"/>
                        </a:rPr>
                        <a:t> </a:t>
                      </a:r>
                      <a:r>
                        <a:rPr kumimoji="0" lang="pl-PL" altLang="pl-PL" sz="1600" b="0" i="0" u="none" strike="noStrike" cap="none" normalizeH="0" baseline="0" dirty="0" err="1" smtClean="0">
                          <a:ln>
                            <a:noFill/>
                          </a:ln>
                          <a:solidFill>
                            <a:srgbClr val="FF0000"/>
                          </a:solidFill>
                          <a:effectLst/>
                          <a:latin typeface="Calibri" pitchFamily="34" charset="0"/>
                        </a:rPr>
                        <a:t>probability</a:t>
                      </a:r>
                      <a:r>
                        <a:rPr kumimoji="0" lang="pl-PL" altLang="pl-PL" sz="1600" b="0" i="0" u="none" strike="noStrike" cap="none" normalizeH="0" baseline="0" dirty="0" smtClean="0">
                          <a:ln>
                            <a:noFill/>
                          </a:ln>
                          <a:solidFill>
                            <a:srgbClr val="FF0000"/>
                          </a:solidFill>
                          <a:effectLst/>
                          <a:latin typeface="Calibri" pitchFamily="34" charset="0"/>
                        </a:rPr>
                        <a:t> to </a:t>
                      </a:r>
                      <a:r>
                        <a:rPr kumimoji="0" lang="pl-PL" altLang="pl-PL" sz="1600" b="0" i="0" u="none" strike="noStrike" cap="none" normalizeH="0" baseline="0" dirty="0" err="1" smtClean="0">
                          <a:ln>
                            <a:noFill/>
                          </a:ln>
                          <a:solidFill>
                            <a:srgbClr val="FF0000"/>
                          </a:solidFill>
                          <a:effectLst/>
                          <a:latin typeface="Calibri" pitchFamily="34" charset="0"/>
                        </a:rPr>
                        <a:t>fail</a:t>
                      </a:r>
                      <a:r>
                        <a:rPr kumimoji="0" lang="pl-PL" altLang="pl-PL" sz="1600" b="0" i="0" u="none" strike="noStrike" cap="none" normalizeH="0" baseline="0" dirty="0" smtClean="0">
                          <a:ln>
                            <a:noFill/>
                          </a:ln>
                          <a:solidFill>
                            <a:srgbClr val="FF0000"/>
                          </a:solidFill>
                          <a:effectLst/>
                          <a:latin typeface="Calibri" pitchFamily="34" charset="0"/>
                        </a:rPr>
                        <a:t> </a:t>
                      </a:r>
                      <a:r>
                        <a:rPr kumimoji="0" lang="pl-PL" altLang="pl-PL" sz="1600" b="0" i="0" u="none" strike="noStrike" cap="none" normalizeH="0" baseline="0" dirty="0" err="1" smtClean="0">
                          <a:ln>
                            <a:noFill/>
                          </a:ln>
                          <a:solidFill>
                            <a:srgbClr val="FF0000"/>
                          </a:solidFill>
                          <a:effectLst/>
                          <a:latin typeface="Calibri" pitchFamily="34" charset="0"/>
                        </a:rPr>
                        <a:t>it</a:t>
                      </a:r>
                      <a:r>
                        <a:rPr kumimoji="0" lang="pl-PL" altLang="pl-PL" sz="1600" b="0" i="0" u="none" strike="noStrike" cap="none" normalizeH="0" baseline="0" dirty="0" smtClean="0">
                          <a:ln>
                            <a:noFill/>
                          </a:ln>
                          <a:solidFill>
                            <a:srgbClr val="FF0000"/>
                          </a:solidFill>
                          <a:effectLst/>
                          <a:latin typeface="Calibri" pitchFamily="34" charset="0"/>
                        </a:rPr>
                        <a:t>.</a:t>
                      </a:r>
                      <a:endParaRPr kumimoji="0" lang="pl-PL" altLang="pl-PL" sz="1600" b="0" i="0" u="none" strike="noStrike" cap="none" normalizeH="0" baseline="0" dirty="0" smtClean="0">
                        <a:ln>
                          <a:noFill/>
                        </a:ln>
                        <a:solidFill>
                          <a:schemeClr val="tx1"/>
                        </a:solidFill>
                        <a:effectLst/>
                        <a:latin typeface="Calibri" pitchFamily="34" charset="0"/>
                      </a:endParaRPr>
                    </a:p>
                  </a:txBody>
                  <a:tcPr marL="68575" marR="68575" marT="121929" marB="12192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charset="0"/>
                        <a:defRPr sz="2800">
                          <a:solidFill>
                            <a:schemeClr val="tx1"/>
                          </a:solidFill>
                          <a:latin typeface="Calibri" pitchFamily="34" charset="0"/>
                        </a:defRPr>
                      </a:lvl1pPr>
                      <a:lvl2pPr marL="742950" indent="-285750">
                        <a:spcBef>
                          <a:spcPct val="20000"/>
                        </a:spcBef>
                        <a:buFont typeface="Arial" charset="0"/>
                        <a:defRPr sz="2400">
                          <a:solidFill>
                            <a:schemeClr val="tx1"/>
                          </a:solidFill>
                          <a:latin typeface="Calibri" pitchFamily="34" charset="0"/>
                        </a:defRPr>
                      </a:lvl2pPr>
                      <a:lvl3pPr marL="1143000" indent="-228600">
                        <a:spcBef>
                          <a:spcPct val="20000"/>
                        </a:spcBef>
                        <a:buFont typeface="Arial" charset="0"/>
                        <a:defRPr sz="2000">
                          <a:solidFill>
                            <a:schemeClr val="tx1"/>
                          </a:solidFill>
                          <a:latin typeface="Calibri" pitchFamily="34" charset="0"/>
                        </a:defRPr>
                      </a:lvl3pPr>
                      <a:lvl4pPr marL="1600200" indent="-228600">
                        <a:spcBef>
                          <a:spcPct val="20000"/>
                        </a:spcBef>
                        <a:buFont typeface="Arial" charset="0"/>
                        <a:defRPr>
                          <a:solidFill>
                            <a:schemeClr val="tx1"/>
                          </a:solidFill>
                          <a:latin typeface="Calibri" pitchFamily="34" charset="0"/>
                        </a:defRPr>
                      </a:lvl4pPr>
                      <a:lvl5pPr marL="2057400" indent="-228600">
                        <a:spcBef>
                          <a:spcPct val="20000"/>
                        </a:spcBef>
                        <a:buFont typeface="Arial" charset="0"/>
                        <a:defRPr>
                          <a:solidFill>
                            <a:schemeClr val="tx1"/>
                          </a:solidFill>
                          <a:latin typeface="Calibri" pitchFamily="34" charset="0"/>
                        </a:defRPr>
                      </a:lvl5pPr>
                      <a:lvl6pPr marL="2514600" indent="-228600" fontAlgn="base">
                        <a:spcBef>
                          <a:spcPct val="20000"/>
                        </a:spcBef>
                        <a:spcAft>
                          <a:spcPct val="0"/>
                        </a:spcAft>
                        <a:buFont typeface="Arial" charset="0"/>
                        <a:defRPr>
                          <a:solidFill>
                            <a:schemeClr val="tx1"/>
                          </a:solidFill>
                          <a:latin typeface="Calibri" pitchFamily="34" charset="0"/>
                        </a:defRPr>
                      </a:lvl6pPr>
                      <a:lvl7pPr marL="2971800" indent="-228600" fontAlgn="base">
                        <a:spcBef>
                          <a:spcPct val="20000"/>
                        </a:spcBef>
                        <a:spcAft>
                          <a:spcPct val="0"/>
                        </a:spcAft>
                        <a:buFont typeface="Arial" charset="0"/>
                        <a:defRPr>
                          <a:solidFill>
                            <a:schemeClr val="tx1"/>
                          </a:solidFill>
                          <a:latin typeface="Calibri" pitchFamily="34" charset="0"/>
                        </a:defRPr>
                      </a:lvl7pPr>
                      <a:lvl8pPr marL="3429000" indent="-228600" fontAlgn="base">
                        <a:spcBef>
                          <a:spcPct val="20000"/>
                        </a:spcBef>
                        <a:spcAft>
                          <a:spcPct val="0"/>
                        </a:spcAft>
                        <a:buFont typeface="Arial" charset="0"/>
                        <a:defRPr>
                          <a:solidFill>
                            <a:schemeClr val="tx1"/>
                          </a:solidFill>
                          <a:latin typeface="Calibri" pitchFamily="34" charset="0"/>
                        </a:defRPr>
                      </a:lvl8pPr>
                      <a:lvl9pPr marL="3886200" indent="-228600" fontAlgn="base">
                        <a:spcBef>
                          <a:spcPct val="20000"/>
                        </a:spcBef>
                        <a:spcAft>
                          <a:spcPct val="0"/>
                        </a:spcAft>
                        <a:buFont typeface="Arial" charset="0"/>
                        <a:defRPr>
                          <a:solidFill>
                            <a:schemeClr val="tx1"/>
                          </a:solidFill>
                          <a:latin typeface="Calibri" pitchFamily="34" charset="0"/>
                        </a:defRPr>
                      </a:lvl9p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pl-PL" altLang="pl-PL" sz="1600" b="0" i="0" u="none" strike="noStrike" cap="none" normalizeH="0" baseline="0" dirty="0" smtClean="0">
                          <a:ln>
                            <a:noFill/>
                          </a:ln>
                          <a:solidFill>
                            <a:srgbClr val="0000FF"/>
                          </a:solidFill>
                          <a:effectLst/>
                          <a:latin typeface="Calibri" pitchFamily="34" charset="0"/>
                        </a:rPr>
                        <a:t>A </a:t>
                      </a:r>
                      <a:r>
                        <a:rPr kumimoji="0" lang="pl-PL" altLang="pl-PL" sz="1600" b="0" i="0" u="none" strike="noStrike" cap="none" normalizeH="0" baseline="0" dirty="0" err="1" smtClean="0">
                          <a:ln>
                            <a:noFill/>
                          </a:ln>
                          <a:solidFill>
                            <a:srgbClr val="0000FF"/>
                          </a:solidFill>
                          <a:effectLst/>
                          <a:latin typeface="Calibri" pitchFamily="34" charset="0"/>
                        </a:rPr>
                        <a:t>primary</a:t>
                      </a:r>
                      <a:r>
                        <a:rPr kumimoji="0" lang="pl-PL" altLang="pl-PL" sz="1600" b="0" i="0" u="none" strike="noStrike" cap="none" normalizeH="0" baseline="0" dirty="0" smtClean="0">
                          <a:ln>
                            <a:noFill/>
                          </a:ln>
                          <a:solidFill>
                            <a:srgbClr val="0000FF"/>
                          </a:solidFill>
                          <a:effectLst/>
                          <a:latin typeface="Calibri" pitchFamily="34" charset="0"/>
                        </a:rPr>
                        <a:t> </a:t>
                      </a:r>
                      <a:r>
                        <a:rPr kumimoji="0" lang="pl-PL" altLang="pl-PL" sz="1600" b="0" i="0" u="none" strike="noStrike" cap="none" normalizeH="0" baseline="0" dirty="0" err="1" smtClean="0">
                          <a:ln>
                            <a:noFill/>
                          </a:ln>
                          <a:solidFill>
                            <a:srgbClr val="0000FF"/>
                          </a:solidFill>
                          <a:effectLst/>
                          <a:latin typeface="Calibri" pitchFamily="34" charset="0"/>
                        </a:rPr>
                        <a:t>school</a:t>
                      </a:r>
                      <a:r>
                        <a:rPr kumimoji="0" lang="pl-PL" altLang="pl-PL" sz="1600" b="0" i="0" u="none" strike="noStrike" cap="none" normalizeH="0" baseline="0" dirty="0" smtClean="0">
                          <a:ln>
                            <a:noFill/>
                          </a:ln>
                          <a:solidFill>
                            <a:srgbClr val="0000FF"/>
                          </a:solidFill>
                          <a:effectLst/>
                          <a:latin typeface="Calibri" pitchFamily="34" charset="0"/>
                        </a:rPr>
                        <a:t> </a:t>
                      </a:r>
                      <a:r>
                        <a:rPr kumimoji="0" lang="pl-PL" altLang="pl-PL" sz="1600" b="0" i="0" u="none" strike="noStrike" cap="none" normalizeH="0" baseline="0" dirty="0" err="1" smtClean="0">
                          <a:ln>
                            <a:noFill/>
                          </a:ln>
                          <a:solidFill>
                            <a:srgbClr val="0000FF"/>
                          </a:solidFill>
                          <a:effectLst/>
                          <a:latin typeface="Calibri" pitchFamily="34" charset="0"/>
                        </a:rPr>
                        <a:t>kid</a:t>
                      </a:r>
                      <a:r>
                        <a:rPr kumimoji="0" lang="pl-PL" altLang="pl-PL" sz="1600" b="0" i="0" u="none" strike="noStrike" cap="none" normalizeH="0" baseline="0" dirty="0" smtClean="0">
                          <a:ln>
                            <a:noFill/>
                          </a:ln>
                          <a:solidFill>
                            <a:srgbClr val="0000FF"/>
                          </a:solidFill>
                          <a:effectLst/>
                          <a:latin typeface="Calibri" pitchFamily="34" charset="0"/>
                        </a:rPr>
                        <a:t> with </a:t>
                      </a:r>
                      <a:r>
                        <a:rPr kumimoji="0" lang="pl-PL" altLang="pl-PL" sz="1600" b="0" i="0" u="none" strike="noStrike" cap="none" normalizeH="0" baseline="0" dirty="0" err="1" smtClean="0">
                          <a:ln>
                            <a:noFill/>
                          </a:ln>
                          <a:solidFill>
                            <a:srgbClr val="0000FF"/>
                          </a:solidFill>
                          <a:effectLst/>
                          <a:latin typeface="Calibri" pitchFamily="34" charset="0"/>
                        </a:rPr>
                        <a:t>stress</a:t>
                      </a:r>
                      <a:r>
                        <a:rPr kumimoji="0" lang="pl-PL" altLang="pl-PL" sz="1600" b="0" i="0" u="none" strike="noStrike" cap="none" normalizeH="0" baseline="0" dirty="0" smtClean="0">
                          <a:ln>
                            <a:noFill/>
                          </a:ln>
                          <a:solidFill>
                            <a:srgbClr val="0000FF"/>
                          </a:solidFill>
                          <a:effectLst/>
                          <a:latin typeface="Calibri" pitchFamily="34" charset="0"/>
                        </a:rPr>
                        <a:t> </a:t>
                      </a:r>
                      <a:r>
                        <a:rPr kumimoji="0" lang="pl-PL" altLang="pl-PL" sz="1600" b="0" i="0" u="none" strike="noStrike" cap="none" normalizeH="0" baseline="0" dirty="0" err="1" smtClean="0">
                          <a:ln>
                            <a:noFill/>
                          </a:ln>
                          <a:solidFill>
                            <a:srgbClr val="0000FF"/>
                          </a:solidFill>
                          <a:effectLst/>
                          <a:latin typeface="Calibri" pitchFamily="34" charset="0"/>
                        </a:rPr>
                        <a:t>issues</a:t>
                      </a:r>
                      <a:r>
                        <a:rPr kumimoji="0" lang="pl-PL" altLang="pl-PL" sz="1600" b="0" i="0" u="none" strike="noStrike" cap="none" normalizeH="0" baseline="0" dirty="0" smtClean="0">
                          <a:ln>
                            <a:noFill/>
                          </a:ln>
                          <a:solidFill>
                            <a:srgbClr val="0000FF"/>
                          </a:solidFill>
                          <a:effectLst/>
                          <a:latin typeface="Calibri" pitchFamily="34" charset="0"/>
                        </a:rPr>
                        <a:t> </a:t>
                      </a:r>
                      <a:r>
                        <a:rPr kumimoji="0" lang="pl-PL" altLang="pl-PL" sz="1600" b="0" i="0" u="none" strike="noStrike" cap="none" normalizeH="0" baseline="0" dirty="0" err="1" smtClean="0">
                          <a:ln>
                            <a:noFill/>
                          </a:ln>
                          <a:solidFill>
                            <a:srgbClr val="008000"/>
                          </a:solidFill>
                          <a:effectLst/>
                          <a:latin typeface="Calibri" pitchFamily="34" charset="0"/>
                        </a:rPr>
                        <a:t>needs</a:t>
                      </a:r>
                      <a:r>
                        <a:rPr kumimoji="0" lang="pl-PL" altLang="pl-PL" sz="1600" b="0" i="0" u="none" strike="noStrike" cap="none" normalizeH="0" baseline="0" dirty="0" smtClean="0">
                          <a:ln>
                            <a:noFill/>
                          </a:ln>
                          <a:solidFill>
                            <a:srgbClr val="008000"/>
                          </a:solidFill>
                          <a:effectLst/>
                          <a:latin typeface="Calibri" pitchFamily="34" charset="0"/>
                        </a:rPr>
                        <a:t> to </a:t>
                      </a:r>
                      <a:r>
                        <a:rPr kumimoji="0" lang="pl-PL" altLang="pl-PL" sz="1600" b="0" i="0" u="none" strike="noStrike" cap="none" normalizeH="0" baseline="0" dirty="0" err="1" smtClean="0">
                          <a:ln>
                            <a:noFill/>
                          </a:ln>
                          <a:solidFill>
                            <a:srgbClr val="008000"/>
                          </a:solidFill>
                          <a:effectLst/>
                          <a:latin typeface="Calibri" pitchFamily="34" charset="0"/>
                        </a:rPr>
                        <a:t>feel</a:t>
                      </a:r>
                      <a:r>
                        <a:rPr kumimoji="0" lang="pl-PL" altLang="pl-PL" sz="1600" b="0" i="0" u="none" strike="noStrike" cap="none" normalizeH="0" baseline="0" dirty="0" smtClean="0">
                          <a:ln>
                            <a:noFill/>
                          </a:ln>
                          <a:solidFill>
                            <a:srgbClr val="008000"/>
                          </a:solidFill>
                          <a:effectLst/>
                          <a:latin typeface="Calibri" pitchFamily="34" charset="0"/>
                        </a:rPr>
                        <a:t> </a:t>
                      </a:r>
                      <a:r>
                        <a:rPr kumimoji="0" lang="pl-PL" altLang="pl-PL" sz="1600" b="0" i="0" u="none" strike="noStrike" cap="none" normalizeH="0" baseline="0" dirty="0" err="1" smtClean="0">
                          <a:ln>
                            <a:noFill/>
                          </a:ln>
                          <a:solidFill>
                            <a:srgbClr val="008000"/>
                          </a:solidFill>
                          <a:effectLst/>
                          <a:latin typeface="Calibri" pitchFamily="34" charset="0"/>
                        </a:rPr>
                        <a:t>school</a:t>
                      </a:r>
                      <a:r>
                        <a:rPr kumimoji="0" lang="pl-PL" altLang="pl-PL" sz="1600" b="0" i="0" u="none" strike="noStrike" cap="none" normalizeH="0" baseline="0" dirty="0" smtClean="0">
                          <a:ln>
                            <a:noFill/>
                          </a:ln>
                          <a:solidFill>
                            <a:srgbClr val="008000"/>
                          </a:solidFill>
                          <a:effectLst/>
                          <a:latin typeface="Calibri" pitchFamily="34" charset="0"/>
                        </a:rPr>
                        <a:t> </a:t>
                      </a:r>
                      <a:r>
                        <a:rPr kumimoji="0" lang="pl-PL" altLang="pl-PL" sz="1600" b="0" i="0" u="none" strike="noStrike" cap="none" normalizeH="0" baseline="0" dirty="0" err="1" smtClean="0">
                          <a:ln>
                            <a:noFill/>
                          </a:ln>
                          <a:solidFill>
                            <a:srgbClr val="008000"/>
                          </a:solidFill>
                          <a:effectLst/>
                          <a:latin typeface="Calibri" pitchFamily="34" charset="0"/>
                        </a:rPr>
                        <a:t>support</a:t>
                      </a:r>
                      <a:r>
                        <a:rPr kumimoji="0" lang="pl-PL" altLang="pl-PL" sz="1600" b="0" i="0" u="none" strike="noStrike" cap="none" normalizeH="0" baseline="0" dirty="0" smtClean="0">
                          <a:ln>
                            <a:noFill/>
                          </a:ln>
                          <a:solidFill>
                            <a:srgbClr val="008000"/>
                          </a:solidFill>
                          <a:effectLst/>
                          <a:latin typeface="Calibri" pitchFamily="34" charset="0"/>
                        </a:rPr>
                        <a:t> </a:t>
                      </a:r>
                      <a:r>
                        <a:rPr kumimoji="0" lang="pl-PL" altLang="pl-PL" sz="1600" b="0" i="0" u="none" strike="noStrike" cap="none" normalizeH="0" baseline="0" dirty="0" err="1" smtClean="0">
                          <a:ln>
                            <a:noFill/>
                          </a:ln>
                          <a:solidFill>
                            <a:srgbClr val="008000"/>
                          </a:solidFill>
                          <a:effectLst/>
                          <a:latin typeface="Calibri" pitchFamily="34" charset="0"/>
                        </a:rPr>
                        <a:t>before</a:t>
                      </a:r>
                      <a:r>
                        <a:rPr kumimoji="0" lang="pl-PL" altLang="pl-PL" sz="1600" b="0" i="0" u="none" strike="noStrike" cap="none" normalizeH="0" baseline="0" dirty="0" smtClean="0">
                          <a:ln>
                            <a:noFill/>
                          </a:ln>
                          <a:solidFill>
                            <a:srgbClr val="008000"/>
                          </a:solidFill>
                          <a:effectLst/>
                          <a:latin typeface="Calibri" pitchFamily="34" charset="0"/>
                        </a:rPr>
                        <a:t> </a:t>
                      </a:r>
                      <a:r>
                        <a:rPr kumimoji="0" lang="pl-PL" altLang="pl-PL" sz="1600" b="0" i="0" u="none" strike="noStrike" cap="none" normalizeH="0" baseline="0" dirty="0" err="1" smtClean="0">
                          <a:ln>
                            <a:noFill/>
                          </a:ln>
                          <a:solidFill>
                            <a:srgbClr val="008000"/>
                          </a:solidFill>
                          <a:effectLst/>
                          <a:latin typeface="Calibri" pitchFamily="34" charset="0"/>
                        </a:rPr>
                        <a:t>exams</a:t>
                      </a:r>
                      <a:r>
                        <a:rPr kumimoji="0" lang="pl-PL" altLang="pl-PL" sz="1600" b="0" i="0" u="none" strike="noStrike" cap="none" normalizeH="0" baseline="0" dirty="0" smtClean="0">
                          <a:ln>
                            <a:noFill/>
                          </a:ln>
                          <a:solidFill>
                            <a:srgbClr val="008000"/>
                          </a:solidFill>
                          <a:effectLst/>
                          <a:latin typeface="Calibri" pitchFamily="34" charset="0"/>
                        </a:rPr>
                        <a:t>,</a:t>
                      </a:r>
                      <a:r>
                        <a:rPr kumimoji="0" lang="pl-PL" altLang="pl-PL" sz="1600" b="0" i="0" u="none" strike="noStrike" cap="none" normalizeH="0" baseline="0" dirty="0" smtClean="0">
                          <a:ln>
                            <a:noFill/>
                          </a:ln>
                          <a:solidFill>
                            <a:schemeClr val="tx1"/>
                          </a:solidFill>
                          <a:effectLst/>
                          <a:latin typeface="Calibri" pitchFamily="34" charset="0"/>
                        </a:rPr>
                        <a:t> </a:t>
                      </a:r>
                      <a:r>
                        <a:rPr kumimoji="0" lang="pl-PL" altLang="pl-PL" sz="1600" b="0" i="0" u="none" strike="noStrike" cap="none" normalizeH="0" baseline="0" dirty="0" err="1" smtClean="0">
                          <a:ln>
                            <a:noFill/>
                          </a:ln>
                          <a:solidFill>
                            <a:srgbClr val="FF0000"/>
                          </a:solidFill>
                          <a:effectLst/>
                          <a:latin typeface="Calibri" pitchFamily="34" charset="0"/>
                        </a:rPr>
                        <a:t>because</a:t>
                      </a:r>
                      <a:r>
                        <a:rPr kumimoji="0" lang="pl-PL" altLang="pl-PL" sz="1600" b="0" i="0" u="none" strike="noStrike" cap="none" normalizeH="0" baseline="0" dirty="0" smtClean="0">
                          <a:ln>
                            <a:noFill/>
                          </a:ln>
                          <a:solidFill>
                            <a:srgbClr val="FF0000"/>
                          </a:solidFill>
                          <a:effectLst/>
                          <a:latin typeface="Calibri" pitchFamily="34" charset="0"/>
                        </a:rPr>
                        <a:t> </a:t>
                      </a:r>
                      <a:r>
                        <a:rPr kumimoji="0" lang="pl-PL" altLang="pl-PL" sz="1600" b="0" i="0" u="none" strike="noStrike" cap="none" normalizeH="0" baseline="0" dirty="0" err="1" smtClean="0">
                          <a:ln>
                            <a:noFill/>
                          </a:ln>
                          <a:solidFill>
                            <a:srgbClr val="FF0000"/>
                          </a:solidFill>
                          <a:effectLst/>
                          <a:latin typeface="Calibri" pitchFamily="34" charset="0"/>
                        </a:rPr>
                        <a:t>reducing</a:t>
                      </a:r>
                      <a:r>
                        <a:rPr kumimoji="0" lang="pl-PL" altLang="pl-PL" sz="1600" b="0" i="0" u="none" strike="noStrike" cap="none" normalizeH="0" baseline="0" dirty="0" smtClean="0">
                          <a:ln>
                            <a:noFill/>
                          </a:ln>
                          <a:solidFill>
                            <a:srgbClr val="FF0000"/>
                          </a:solidFill>
                          <a:effectLst/>
                          <a:latin typeface="Calibri" pitchFamily="34" charset="0"/>
                        </a:rPr>
                        <a:t> </a:t>
                      </a:r>
                      <a:r>
                        <a:rPr kumimoji="0" lang="pl-PL" altLang="pl-PL" sz="1600" b="0" i="0" u="none" strike="noStrike" cap="none" normalizeH="0" baseline="0" dirty="0" err="1" smtClean="0">
                          <a:ln>
                            <a:noFill/>
                          </a:ln>
                          <a:solidFill>
                            <a:srgbClr val="FF0000"/>
                          </a:solidFill>
                          <a:effectLst/>
                          <a:latin typeface="Calibri" pitchFamily="34" charset="0"/>
                        </a:rPr>
                        <a:t>pressure</a:t>
                      </a:r>
                      <a:r>
                        <a:rPr kumimoji="0" lang="pl-PL" altLang="pl-PL" sz="1600" b="0" i="0" u="none" strike="noStrike" cap="none" normalizeH="0" baseline="0" dirty="0" smtClean="0">
                          <a:ln>
                            <a:noFill/>
                          </a:ln>
                          <a:solidFill>
                            <a:srgbClr val="FF0000"/>
                          </a:solidFill>
                          <a:effectLst/>
                          <a:latin typeface="Calibri" pitchFamily="34" charset="0"/>
                        </a:rPr>
                        <a:t> on </a:t>
                      </a:r>
                      <a:r>
                        <a:rPr kumimoji="0" lang="pl-PL" altLang="pl-PL" sz="1600" b="0" i="0" u="none" strike="noStrike" cap="none" normalizeH="0" baseline="0" dirty="0" err="1" smtClean="0">
                          <a:ln>
                            <a:noFill/>
                          </a:ln>
                          <a:solidFill>
                            <a:srgbClr val="FF0000"/>
                          </a:solidFill>
                          <a:effectLst/>
                          <a:latin typeface="Calibri" pitchFamily="34" charset="0"/>
                        </a:rPr>
                        <a:t>children</a:t>
                      </a:r>
                      <a:r>
                        <a:rPr kumimoji="0" lang="pl-PL" altLang="pl-PL" sz="1600" b="0" i="0" u="none" strike="noStrike" cap="none" normalizeH="0" baseline="0" dirty="0" smtClean="0">
                          <a:ln>
                            <a:noFill/>
                          </a:ln>
                          <a:solidFill>
                            <a:srgbClr val="FF0000"/>
                          </a:solidFill>
                          <a:effectLst/>
                          <a:latin typeface="Calibri" pitchFamily="34" charset="0"/>
                        </a:rPr>
                        <a:t> </a:t>
                      </a:r>
                      <a:r>
                        <a:rPr kumimoji="0" lang="pl-PL" altLang="pl-PL" sz="1600" b="0" i="0" u="none" strike="noStrike" cap="none" normalizeH="0" baseline="0" dirty="0" err="1" smtClean="0">
                          <a:ln>
                            <a:noFill/>
                          </a:ln>
                          <a:solidFill>
                            <a:srgbClr val="FF0000"/>
                          </a:solidFill>
                          <a:effectLst/>
                          <a:latin typeface="Calibri" pitchFamily="34" charset="0"/>
                        </a:rPr>
                        <a:t>shoulders</a:t>
                      </a:r>
                      <a:r>
                        <a:rPr kumimoji="0" lang="pl-PL" altLang="pl-PL" sz="1600" b="0" i="0" u="none" strike="noStrike" cap="none" normalizeH="0" baseline="0" dirty="0" smtClean="0">
                          <a:ln>
                            <a:noFill/>
                          </a:ln>
                          <a:solidFill>
                            <a:srgbClr val="FF0000"/>
                          </a:solidFill>
                          <a:effectLst/>
                          <a:latin typeface="Calibri" pitchFamily="34" charset="0"/>
                        </a:rPr>
                        <a:t> </a:t>
                      </a:r>
                      <a:r>
                        <a:rPr kumimoji="0" lang="pl-PL" altLang="pl-PL" sz="1600" b="0" i="0" u="none" strike="noStrike" cap="none" normalizeH="0" baseline="0" dirty="0" err="1" smtClean="0">
                          <a:ln>
                            <a:noFill/>
                          </a:ln>
                          <a:solidFill>
                            <a:srgbClr val="FF0000"/>
                          </a:solidFill>
                          <a:effectLst/>
                          <a:latin typeface="Calibri" pitchFamily="34" charset="0"/>
                        </a:rPr>
                        <a:t>is</a:t>
                      </a:r>
                      <a:r>
                        <a:rPr kumimoji="0" lang="pl-PL" altLang="pl-PL" sz="1600" b="0" i="0" u="none" strike="noStrike" cap="none" normalizeH="0" baseline="0" dirty="0" smtClean="0">
                          <a:ln>
                            <a:noFill/>
                          </a:ln>
                          <a:solidFill>
                            <a:srgbClr val="FF0000"/>
                          </a:solidFill>
                          <a:effectLst/>
                          <a:latin typeface="Calibri" pitchFamily="34" charset="0"/>
                        </a:rPr>
                        <a:t> a </a:t>
                      </a:r>
                      <a:r>
                        <a:rPr kumimoji="0" lang="pl-PL" altLang="pl-PL" sz="1600" b="0" i="0" u="none" strike="noStrike" cap="none" normalizeH="0" baseline="0" dirty="0" err="1" smtClean="0">
                          <a:ln>
                            <a:noFill/>
                          </a:ln>
                          <a:solidFill>
                            <a:srgbClr val="FF0000"/>
                          </a:solidFill>
                          <a:effectLst/>
                          <a:latin typeface="Calibri" pitchFamily="34" charset="0"/>
                        </a:rPr>
                        <a:t>basic</a:t>
                      </a:r>
                      <a:r>
                        <a:rPr kumimoji="0" lang="pl-PL" altLang="pl-PL" sz="1600" b="0" i="0" u="none" strike="noStrike" cap="none" normalizeH="0" baseline="0" dirty="0" smtClean="0">
                          <a:ln>
                            <a:noFill/>
                          </a:ln>
                          <a:solidFill>
                            <a:srgbClr val="FF0000"/>
                          </a:solidFill>
                          <a:effectLst/>
                          <a:latin typeface="Calibri" pitchFamily="34" charset="0"/>
                        </a:rPr>
                        <a:t> </a:t>
                      </a:r>
                      <a:r>
                        <a:rPr kumimoji="0" lang="pl-PL" altLang="pl-PL" sz="1600" b="0" i="0" u="none" strike="noStrike" cap="none" normalizeH="0" baseline="0" dirty="0" err="1" smtClean="0">
                          <a:ln>
                            <a:noFill/>
                          </a:ln>
                          <a:solidFill>
                            <a:srgbClr val="FF0000"/>
                          </a:solidFill>
                          <a:effectLst/>
                          <a:latin typeface="Calibri" pitchFamily="34" charset="0"/>
                        </a:rPr>
                        <a:t>rule</a:t>
                      </a:r>
                      <a:r>
                        <a:rPr kumimoji="0" lang="pl-PL" altLang="pl-PL" sz="1600" b="0" i="0" u="none" strike="noStrike" cap="none" normalizeH="0" baseline="0" dirty="0" smtClean="0">
                          <a:ln>
                            <a:noFill/>
                          </a:ln>
                          <a:solidFill>
                            <a:srgbClr val="FF0000"/>
                          </a:solidFill>
                          <a:effectLst/>
                          <a:latin typeface="Calibri" pitchFamily="34" charset="0"/>
                        </a:rPr>
                        <a:t> for a </a:t>
                      </a:r>
                      <a:r>
                        <a:rPr kumimoji="0" lang="pl-PL" altLang="pl-PL" sz="1600" b="0" i="0" u="none" strike="noStrike" cap="none" normalizeH="0" baseline="0" dirty="0" err="1" smtClean="0">
                          <a:ln>
                            <a:noFill/>
                          </a:ln>
                          <a:solidFill>
                            <a:srgbClr val="FF0000"/>
                          </a:solidFill>
                          <a:effectLst/>
                          <a:latin typeface="Calibri" pitchFamily="34" charset="0"/>
                        </a:rPr>
                        <a:t>more</a:t>
                      </a:r>
                      <a:r>
                        <a:rPr kumimoji="0" lang="pl-PL" altLang="pl-PL" sz="1600" b="0" i="0" u="none" strike="noStrike" cap="none" normalizeH="0" baseline="0" dirty="0" smtClean="0">
                          <a:ln>
                            <a:noFill/>
                          </a:ln>
                          <a:solidFill>
                            <a:srgbClr val="FF0000"/>
                          </a:solidFill>
                          <a:effectLst/>
                          <a:latin typeface="Calibri" pitchFamily="34" charset="0"/>
                        </a:rPr>
                        <a:t> </a:t>
                      </a:r>
                      <a:r>
                        <a:rPr kumimoji="0" lang="pl-PL" altLang="pl-PL" sz="1600" b="0" i="0" u="none" strike="noStrike" cap="none" normalizeH="0" baseline="0" dirty="0" err="1" smtClean="0">
                          <a:ln>
                            <a:noFill/>
                          </a:ln>
                          <a:solidFill>
                            <a:srgbClr val="FF0000"/>
                          </a:solidFill>
                          <a:effectLst/>
                          <a:latin typeface="Calibri" pitchFamily="34" charset="0"/>
                        </a:rPr>
                        <a:t>fruitful</a:t>
                      </a:r>
                      <a:r>
                        <a:rPr kumimoji="0" lang="pl-PL" altLang="pl-PL" sz="1600" b="0" i="0" u="none" strike="noStrike" cap="none" normalizeH="0" baseline="0" dirty="0" smtClean="0">
                          <a:ln>
                            <a:noFill/>
                          </a:ln>
                          <a:solidFill>
                            <a:srgbClr val="FF0000"/>
                          </a:solidFill>
                          <a:effectLst/>
                          <a:latin typeface="Calibri" pitchFamily="34" charset="0"/>
                        </a:rPr>
                        <a:t> </a:t>
                      </a:r>
                      <a:r>
                        <a:rPr kumimoji="0" lang="pl-PL" altLang="pl-PL" sz="1600" b="0" i="0" u="none" strike="noStrike" cap="none" normalizeH="0" baseline="0" dirty="0" err="1" smtClean="0">
                          <a:ln>
                            <a:noFill/>
                          </a:ln>
                          <a:solidFill>
                            <a:srgbClr val="FF0000"/>
                          </a:solidFill>
                          <a:effectLst/>
                          <a:latin typeface="Calibri" pitchFamily="34" charset="0"/>
                        </a:rPr>
                        <a:t>personal</a:t>
                      </a:r>
                      <a:r>
                        <a:rPr kumimoji="0" lang="pl-PL" altLang="pl-PL" sz="1600" b="0" i="0" u="none" strike="noStrike" cap="none" normalizeH="0" baseline="0" dirty="0" smtClean="0">
                          <a:ln>
                            <a:noFill/>
                          </a:ln>
                          <a:solidFill>
                            <a:srgbClr val="FF0000"/>
                          </a:solidFill>
                          <a:effectLst/>
                          <a:latin typeface="Calibri" pitchFamily="34" charset="0"/>
                        </a:rPr>
                        <a:t> </a:t>
                      </a:r>
                      <a:r>
                        <a:rPr kumimoji="0" lang="pl-PL" altLang="pl-PL" sz="1600" b="0" i="0" u="none" strike="noStrike" cap="none" normalizeH="0" baseline="0" dirty="0" err="1" smtClean="0">
                          <a:ln>
                            <a:noFill/>
                          </a:ln>
                          <a:solidFill>
                            <a:srgbClr val="FF0000"/>
                          </a:solidFill>
                          <a:effectLst/>
                          <a:latin typeface="Calibri" pitchFamily="34" charset="0"/>
                        </a:rPr>
                        <a:t>emancipation</a:t>
                      </a:r>
                      <a:r>
                        <a:rPr kumimoji="0" lang="pl-PL" altLang="pl-PL" sz="1600" b="0" i="0" u="none" strike="noStrike" cap="none" normalizeH="0" baseline="0" dirty="0" smtClean="0">
                          <a:ln>
                            <a:noFill/>
                          </a:ln>
                          <a:solidFill>
                            <a:srgbClr val="FF0000"/>
                          </a:solidFill>
                          <a:effectLst/>
                          <a:latin typeface="Calibri" pitchFamily="34" charset="0"/>
                        </a:rPr>
                        <a:t>.</a:t>
                      </a:r>
                    </a:p>
                  </a:txBody>
                  <a:tcPr marL="68575" marR="68575" marT="121929" marB="12192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40379555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pic>
        <p:nvPicPr>
          <p:cNvPr id="3" name="Picture 3" descr="E:\CloudStation\[PROJEKTY]\[ACTIVE][2015-10-15][PROJEKT][SHOPA][UTP][DiamonDT]\2016_06_18_Grafika\Gotowe\PowerPoint_templates\defin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E:\CloudStation\[PROJEKTY]\[ACTIVE][2015-10-15][PROJEKT][SHOPA][UTP][DiamonDT]\2016_06_18_Grafika\Gotowe\etapy_metodyki_elementy_en\define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0"/>
            <a:ext cx="1646238" cy="36512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0" descr="E:\CloudStation\[PROJEKTY]\[ACTIVE][2015-10-15][PROJEKT][SHOPA][UTP][DiamonDT]\2016_06_18_Grafika\Gotowe\PowerPoint_templates\DiamonDT_Project_Official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6" name="pole tekstowe 5"/>
          <p:cNvSpPr txBox="1"/>
          <p:nvPr/>
        </p:nvSpPr>
        <p:spPr>
          <a:xfrm>
            <a:off x="204017" y="610142"/>
            <a:ext cx="3255315" cy="646331"/>
          </a:xfrm>
          <a:prstGeom prst="rect">
            <a:avLst/>
          </a:prstGeom>
          <a:noFill/>
        </p:spPr>
        <p:txBody>
          <a:bodyPr wrap="none" rtlCol="0">
            <a:spAutoFit/>
          </a:bodyPr>
          <a:lstStyle/>
          <a:p>
            <a:r>
              <a:rPr lang="pl-PL" sz="3600" dirty="0" err="1">
                <a:solidFill>
                  <a:srgbClr val="00B552"/>
                </a:solidFill>
                <a:effectLst>
                  <a:outerShdw blurRad="38100" dist="38100" dir="2700000" algn="tl">
                    <a:srgbClr val="000000">
                      <a:alpha val="43137"/>
                    </a:srgbClr>
                  </a:outerShdw>
                </a:effectLst>
              </a:rPr>
              <a:t>Define</a:t>
            </a:r>
            <a:r>
              <a:rPr lang="pl-PL" sz="3600" dirty="0">
                <a:solidFill>
                  <a:srgbClr val="00B552"/>
                </a:solidFill>
                <a:effectLst>
                  <a:outerShdw blurRad="38100" dist="38100" dir="2700000" algn="tl">
                    <a:srgbClr val="000000">
                      <a:alpha val="43137"/>
                    </a:srgbClr>
                  </a:outerShdw>
                </a:effectLst>
              </a:rPr>
              <a:t> - </a:t>
            </a:r>
            <a:r>
              <a:rPr lang="pl-PL" sz="3600" dirty="0" err="1" smtClean="0">
                <a:solidFill>
                  <a:srgbClr val="00B552"/>
                </a:solidFill>
                <a:effectLst>
                  <a:outerShdw blurRad="38100" dist="38100" dir="2700000" algn="tl">
                    <a:srgbClr val="000000">
                      <a:alpha val="43137"/>
                    </a:srgbClr>
                  </a:outerShdw>
                </a:effectLst>
              </a:rPr>
              <a:t>practice</a:t>
            </a:r>
            <a:endParaRPr lang="pl-PL" sz="3600" dirty="0">
              <a:solidFill>
                <a:srgbClr val="00B552"/>
              </a:solidFill>
              <a:effectLst>
                <a:outerShdw blurRad="38100" dist="38100" dir="2700000" algn="tl">
                  <a:srgbClr val="000000">
                    <a:alpha val="43137"/>
                  </a:srgbClr>
                </a:outerShdw>
              </a:effectLst>
            </a:endParaRPr>
          </a:p>
        </p:txBody>
      </p:sp>
      <p:sp>
        <p:nvSpPr>
          <p:cNvPr id="7" name="Prostokąt 1"/>
          <p:cNvSpPr>
            <a:spLocks noChangeArrowheads="1"/>
          </p:cNvSpPr>
          <p:nvPr/>
        </p:nvSpPr>
        <p:spPr bwMode="auto">
          <a:xfrm>
            <a:off x="467544" y="1625328"/>
            <a:ext cx="8280400" cy="434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defRPr>
            </a:lvl1pPr>
            <a:lvl2pPr marL="742950" indent="-285750" eaLnBrk="0" hangingPunct="0">
              <a:defRPr>
                <a:solidFill>
                  <a:schemeClr val="tx1"/>
                </a:solidFill>
                <a:latin typeface="Calibri" panose="020F0502020204030204" pitchFamily="34" charset="0"/>
              </a:defRPr>
            </a:lvl2pPr>
            <a:lvl3pPr marL="1143000" indent="-228600" eaLnBrk="0" hangingPunct="0">
              <a:defRPr>
                <a:solidFill>
                  <a:schemeClr val="tx1"/>
                </a:solidFill>
                <a:latin typeface="Calibri" panose="020F0502020204030204" pitchFamily="34" charset="0"/>
              </a:defRPr>
            </a:lvl3pPr>
            <a:lvl4pPr marL="1600200" indent="-228600" eaLnBrk="0" hangingPunct="0">
              <a:defRPr>
                <a:solidFill>
                  <a:schemeClr val="tx1"/>
                </a:solidFill>
                <a:latin typeface="Calibri" panose="020F0502020204030204" pitchFamily="34" charset="0"/>
              </a:defRPr>
            </a:lvl4pPr>
            <a:lvl5pPr marL="2057400" indent="-228600" eaLnBrk="0" hangingPunct="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pl-PL" sz="2000" b="1" dirty="0">
                <a:solidFill>
                  <a:srgbClr val="400EFF"/>
                </a:solidFill>
                <a:latin typeface="Cambria" panose="02040503050406030204" pitchFamily="18" charset="0"/>
              </a:rPr>
              <a:t>a) Specific user - </a:t>
            </a:r>
            <a:r>
              <a:rPr lang="pl-PL" altLang="pl-PL" sz="2000" b="1" dirty="0">
                <a:solidFill>
                  <a:srgbClr val="400EFF"/>
                </a:solidFill>
                <a:latin typeface="Cambria" panose="02040503050406030204" pitchFamily="18" charset="0"/>
              </a:rPr>
              <a:t>WH</a:t>
            </a:r>
            <a:r>
              <a:rPr lang="en-US" altLang="pl-PL" sz="2000" b="1" dirty="0">
                <a:solidFill>
                  <a:srgbClr val="400EFF"/>
                </a:solidFill>
                <a:latin typeface="Cambria" panose="02040503050406030204" pitchFamily="18" charset="0"/>
              </a:rPr>
              <a:t>O?</a:t>
            </a:r>
            <a:endParaRPr lang="en-US" altLang="pl-PL" sz="2000" dirty="0">
              <a:solidFill>
                <a:srgbClr val="400EFF"/>
              </a:solidFill>
              <a:latin typeface="Cambria" panose="02040503050406030204" pitchFamily="18" charset="0"/>
            </a:endParaRPr>
          </a:p>
          <a:p>
            <a:pPr eaLnBrk="1" hangingPunct="1"/>
            <a:r>
              <a:rPr lang="en-US" altLang="pl-PL" sz="2000" b="1" dirty="0">
                <a:solidFill>
                  <a:srgbClr val="00B050"/>
                </a:solidFill>
                <a:latin typeface="Cambria" panose="02040503050406030204" pitchFamily="18" charset="0"/>
              </a:rPr>
              <a:t>b) User's need - WHAT?</a:t>
            </a:r>
            <a:endParaRPr lang="en-US" altLang="pl-PL" sz="2000" dirty="0">
              <a:solidFill>
                <a:srgbClr val="00B050"/>
              </a:solidFill>
              <a:latin typeface="Cambria" panose="02040503050406030204" pitchFamily="18" charset="0"/>
            </a:endParaRPr>
          </a:p>
          <a:p>
            <a:pPr eaLnBrk="1" hangingPunct="1"/>
            <a:r>
              <a:rPr lang="en-US" altLang="pl-PL" sz="2000" b="1" dirty="0">
                <a:solidFill>
                  <a:srgbClr val="FF0000"/>
                </a:solidFill>
                <a:latin typeface="Cambria" panose="02040503050406030204" pitchFamily="18" charset="0"/>
              </a:rPr>
              <a:t>c) Surprising insight - WHY?</a:t>
            </a:r>
            <a:endParaRPr lang="en-US" altLang="pl-PL" sz="2000" dirty="0">
              <a:solidFill>
                <a:srgbClr val="FF0000"/>
              </a:solidFill>
              <a:latin typeface="Cambria" panose="02040503050406030204" pitchFamily="18" charset="0"/>
            </a:endParaRPr>
          </a:p>
          <a:p>
            <a:pPr eaLnBrk="1" hangingPunct="1"/>
            <a:r>
              <a:rPr lang="en-US" altLang="pl-PL" sz="2000" dirty="0">
                <a:latin typeface="Cambria" panose="02040503050406030204" pitchFamily="18" charset="0"/>
              </a:rPr>
              <a:t/>
            </a:r>
            <a:br>
              <a:rPr lang="en-US" altLang="pl-PL" sz="2000" dirty="0">
                <a:latin typeface="Cambria" panose="02040503050406030204" pitchFamily="18" charset="0"/>
              </a:rPr>
            </a:br>
            <a:r>
              <a:rPr lang="pl-PL" altLang="pl-PL" sz="2000" b="1" dirty="0">
                <a:solidFill>
                  <a:srgbClr val="400EFF"/>
                </a:solidFill>
                <a:latin typeface="Cambria" panose="02040503050406030204" pitchFamily="18" charset="0"/>
              </a:rPr>
              <a:t>WHO</a:t>
            </a:r>
            <a:r>
              <a:rPr lang="en-US" altLang="pl-PL" sz="2000" dirty="0">
                <a:solidFill>
                  <a:srgbClr val="400EFF"/>
                </a:solidFill>
                <a:latin typeface="Cambria" panose="02040503050406030204" pitchFamily="18" charset="0"/>
              </a:rPr>
              <a:t/>
            </a:r>
            <a:br>
              <a:rPr lang="en-US" altLang="pl-PL" sz="2000" dirty="0">
                <a:solidFill>
                  <a:srgbClr val="400EFF"/>
                </a:solidFill>
                <a:latin typeface="Cambria" panose="02040503050406030204" pitchFamily="18" charset="0"/>
              </a:rPr>
            </a:br>
            <a:r>
              <a:rPr lang="en-US" altLang="pl-PL" sz="2000" b="1" dirty="0">
                <a:solidFill>
                  <a:srgbClr val="400EFF"/>
                </a:solidFill>
                <a:latin typeface="Cambria" panose="02040503050406030204" pitchFamily="18" charset="0"/>
              </a:rPr>
              <a:t>_______________________________ </a:t>
            </a:r>
            <a:r>
              <a:rPr lang="en-US" altLang="pl-PL" sz="2000" b="1" dirty="0">
                <a:latin typeface="Cambria" panose="02040503050406030204" pitchFamily="18" charset="0"/>
              </a:rPr>
              <a:t> </a:t>
            </a:r>
            <a:endParaRPr lang="en-US" altLang="pl-PL" sz="2000" dirty="0">
              <a:latin typeface="Cambria" panose="02040503050406030204" pitchFamily="18" charset="0"/>
            </a:endParaRPr>
          </a:p>
          <a:p>
            <a:pPr eaLnBrk="1" hangingPunct="1"/>
            <a:r>
              <a:rPr lang="en-US" altLang="pl-PL" sz="2000" dirty="0">
                <a:latin typeface="Cambria" panose="02040503050406030204" pitchFamily="18" charset="0"/>
              </a:rPr>
              <a:t/>
            </a:r>
            <a:br>
              <a:rPr lang="en-US" altLang="pl-PL" sz="2000" dirty="0">
                <a:latin typeface="Cambria" panose="02040503050406030204" pitchFamily="18" charset="0"/>
              </a:rPr>
            </a:br>
            <a:r>
              <a:rPr lang="en-US" altLang="pl-PL" sz="2000" b="1" dirty="0">
                <a:solidFill>
                  <a:srgbClr val="00B552"/>
                </a:solidFill>
                <a:latin typeface="Cambria" panose="02040503050406030204" pitchFamily="18" charset="0"/>
              </a:rPr>
              <a:t>NEEDS TO</a:t>
            </a:r>
            <a:endParaRPr lang="en-US" altLang="pl-PL" sz="2000" dirty="0">
              <a:solidFill>
                <a:srgbClr val="00B552"/>
              </a:solidFill>
              <a:latin typeface="Cambria" panose="02040503050406030204" pitchFamily="18" charset="0"/>
            </a:endParaRPr>
          </a:p>
          <a:p>
            <a:pPr eaLnBrk="1" hangingPunct="1"/>
            <a:r>
              <a:rPr lang="en-US" altLang="pl-PL" sz="2000" b="1" dirty="0">
                <a:solidFill>
                  <a:srgbClr val="00B552"/>
                </a:solidFill>
                <a:latin typeface="Cambria" panose="02040503050406030204" pitchFamily="18" charset="0"/>
              </a:rPr>
              <a:t>_______________________________ </a:t>
            </a:r>
            <a:r>
              <a:rPr lang="en-US" altLang="pl-PL" sz="2000" b="1" dirty="0">
                <a:latin typeface="Cambria" panose="02040503050406030204" pitchFamily="18" charset="0"/>
              </a:rPr>
              <a:t> </a:t>
            </a:r>
            <a:endParaRPr lang="en-US" altLang="pl-PL" sz="2000" dirty="0">
              <a:latin typeface="Cambria" panose="02040503050406030204" pitchFamily="18" charset="0"/>
            </a:endParaRPr>
          </a:p>
          <a:p>
            <a:pPr eaLnBrk="1" hangingPunct="1"/>
            <a:r>
              <a:rPr lang="en-US" altLang="pl-PL" sz="2000" dirty="0">
                <a:latin typeface="Cambria" panose="02040503050406030204" pitchFamily="18" charset="0"/>
              </a:rPr>
              <a:t/>
            </a:r>
            <a:br>
              <a:rPr lang="en-US" altLang="pl-PL" sz="2000" dirty="0">
                <a:latin typeface="Cambria" panose="02040503050406030204" pitchFamily="18" charset="0"/>
              </a:rPr>
            </a:br>
            <a:r>
              <a:rPr lang="en-US" altLang="pl-PL" sz="2000" b="1" dirty="0">
                <a:solidFill>
                  <a:srgbClr val="FF0000"/>
                </a:solidFill>
                <a:latin typeface="Cambria" panose="02040503050406030204" pitchFamily="18" charset="0"/>
              </a:rPr>
              <a:t>BECAUSE</a:t>
            </a:r>
            <a:endParaRPr lang="en-US" altLang="pl-PL" sz="2000" dirty="0">
              <a:solidFill>
                <a:srgbClr val="FF0000"/>
              </a:solidFill>
              <a:latin typeface="Cambria" panose="02040503050406030204" pitchFamily="18" charset="0"/>
            </a:endParaRPr>
          </a:p>
          <a:p>
            <a:pPr eaLnBrk="1" hangingPunct="1"/>
            <a:r>
              <a:rPr lang="en-US" altLang="pl-PL" sz="2000" b="1" dirty="0">
                <a:solidFill>
                  <a:srgbClr val="FF0000"/>
                </a:solidFill>
                <a:latin typeface="Cambria" panose="02040503050406030204" pitchFamily="18" charset="0"/>
              </a:rPr>
              <a:t>_______________________________</a:t>
            </a:r>
            <a:endParaRPr lang="en-US" altLang="pl-PL" sz="2000" dirty="0">
              <a:solidFill>
                <a:srgbClr val="FF0000"/>
              </a:solidFill>
              <a:latin typeface="Cambria" panose="02040503050406030204" pitchFamily="18" charset="0"/>
            </a:endParaRPr>
          </a:p>
          <a:p>
            <a:pPr eaLnBrk="1" hangingPunct="1"/>
            <a:r>
              <a:rPr lang="en-US" altLang="pl-PL" dirty="0"/>
              <a:t/>
            </a:r>
            <a:br>
              <a:rPr lang="en-US" altLang="pl-PL" dirty="0"/>
            </a:br>
            <a:endParaRPr lang="pl-PL" altLang="pl-PL" dirty="0"/>
          </a:p>
        </p:txBody>
      </p:sp>
      <p:sp>
        <p:nvSpPr>
          <p:cNvPr id="8" name="Prostokąt 7"/>
          <p:cNvSpPr>
            <a:spLocks noChangeArrowheads="1"/>
          </p:cNvSpPr>
          <p:nvPr/>
        </p:nvSpPr>
        <p:spPr bwMode="auto">
          <a:xfrm>
            <a:off x="6357938" y="5857875"/>
            <a:ext cx="152241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defRPr>
            </a:lvl1pPr>
            <a:lvl2pPr marL="742950" indent="-285750" eaLnBrk="0" hangingPunct="0">
              <a:defRPr>
                <a:solidFill>
                  <a:schemeClr val="tx1"/>
                </a:solidFill>
                <a:latin typeface="Calibri" panose="020F0502020204030204" pitchFamily="34" charset="0"/>
              </a:defRPr>
            </a:lvl2pPr>
            <a:lvl3pPr marL="1143000" indent="-228600" eaLnBrk="0" hangingPunct="0">
              <a:defRPr>
                <a:solidFill>
                  <a:schemeClr val="tx1"/>
                </a:solidFill>
                <a:latin typeface="Calibri" panose="020F0502020204030204" pitchFamily="34" charset="0"/>
              </a:defRPr>
            </a:lvl3pPr>
            <a:lvl4pPr marL="1600200" indent="-228600" eaLnBrk="0" hangingPunct="0">
              <a:defRPr>
                <a:solidFill>
                  <a:schemeClr val="tx1"/>
                </a:solidFill>
                <a:latin typeface="Calibri" panose="020F0502020204030204" pitchFamily="34" charset="0"/>
              </a:defRPr>
            </a:lvl4pPr>
            <a:lvl5pPr marL="2057400" indent="-228600" eaLnBrk="0" hangingPunct="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pl-PL" altLang="pl-PL" sz="1200">
                <a:latin typeface="Cambria" panose="02040503050406030204" pitchFamily="18" charset="0"/>
              </a:rPr>
              <a:t>(Textbook, page 19) </a:t>
            </a:r>
          </a:p>
        </p:txBody>
      </p:sp>
      <p:sp>
        <p:nvSpPr>
          <p:cNvPr id="9" name="Shape 64"/>
          <p:cNvSpPr>
            <a:spLocks noGrp="1"/>
          </p:cNvSpPr>
          <p:nvPr>
            <p:ph type="ctrTitle"/>
          </p:nvPr>
        </p:nvSpPr>
        <p:spPr>
          <a:xfrm>
            <a:off x="5334347" y="3151234"/>
            <a:ext cx="2879973" cy="719882"/>
          </a:xfrm>
        </p:spPr>
        <p:txBody>
          <a:bodyPr lIns="91425" tIns="91425" rIns="91425" bIns="91425" anchor="b">
            <a:normAutofit fontScale="90000"/>
          </a:bodyPr>
          <a:lstStyle/>
          <a:p>
            <a:pPr eaLnBrk="1" hangingPunct="1"/>
            <a:r>
              <a:rPr lang="pl-PL" altLang="pl-PL" sz="3600" b="1" dirty="0" err="1" smtClean="0">
                <a:latin typeface="Cambria" panose="02040503050406030204" pitchFamily="18" charset="0"/>
              </a:rPr>
              <a:t>Teamwork</a:t>
            </a:r>
            <a:endParaRPr lang="pl-PL" altLang="pl-PL" sz="3600" b="1" dirty="0" smtClean="0">
              <a:latin typeface="Cambria" panose="02040503050406030204" pitchFamily="18" charset="0"/>
            </a:endParaRPr>
          </a:p>
        </p:txBody>
      </p:sp>
    </p:spTree>
    <p:extLst>
      <p:ext uri="{BB962C8B-B14F-4D97-AF65-F5344CB8AC3E}">
        <p14:creationId xmlns:p14="http://schemas.microsoft.com/office/powerpoint/2010/main" val="21982147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pic>
        <p:nvPicPr>
          <p:cNvPr id="3" name="Picture 3" descr="E:\CloudStation\[PROJEKTY]\[ACTIVE][2015-10-15][PROJEKT][SHOPA][UTP][DiamonDT]\2016_06_18_Grafika\Gotowe\PowerPoint_templates\defin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E:\CloudStation\[PROJEKTY]\[ACTIVE][2015-10-15][PROJEKT][SHOPA][UTP][DiamonDT]\2016_06_18_Grafika\Gotowe\etapy_metodyki_elementy_en\define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0"/>
            <a:ext cx="1646238" cy="36512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0" descr="E:\CloudStation\[PROJEKTY]\[ACTIVE][2015-10-15][PROJEKT][SHOPA][UTP][DiamonDT]\2016_06_18_Grafika\Gotowe\PowerPoint_templates\DiamonDT_Project_Official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6" name="pole tekstowe 5"/>
          <p:cNvSpPr txBox="1"/>
          <p:nvPr/>
        </p:nvSpPr>
        <p:spPr>
          <a:xfrm>
            <a:off x="204017" y="610142"/>
            <a:ext cx="1667572" cy="646331"/>
          </a:xfrm>
          <a:prstGeom prst="rect">
            <a:avLst/>
          </a:prstGeom>
          <a:noFill/>
        </p:spPr>
        <p:txBody>
          <a:bodyPr wrap="none" rtlCol="0">
            <a:spAutoFit/>
          </a:bodyPr>
          <a:lstStyle/>
          <a:p>
            <a:r>
              <a:rPr lang="pl-PL" sz="3600" dirty="0" err="1" smtClean="0">
                <a:solidFill>
                  <a:srgbClr val="00B552"/>
                </a:solidFill>
                <a:effectLst>
                  <a:outerShdw blurRad="38100" dist="38100" dir="2700000" algn="tl">
                    <a:srgbClr val="000000">
                      <a:alpha val="43137"/>
                    </a:srgbClr>
                  </a:outerShdw>
                </a:effectLst>
              </a:rPr>
              <a:t>Authors</a:t>
            </a:r>
            <a:endParaRPr lang="pl-PL" sz="3600" dirty="0">
              <a:solidFill>
                <a:srgbClr val="00B552"/>
              </a:solidFill>
              <a:effectLst>
                <a:outerShdw blurRad="38100" dist="38100" dir="2700000" algn="tl">
                  <a:srgbClr val="000000">
                    <a:alpha val="43137"/>
                  </a:srgbClr>
                </a:outerShdw>
              </a:effectLst>
            </a:endParaRPr>
          </a:p>
        </p:txBody>
      </p:sp>
      <p:pic>
        <p:nvPicPr>
          <p:cNvPr id="7" name="Obraz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95936" y="4615103"/>
            <a:ext cx="726102" cy="720000"/>
          </a:xfrm>
          <a:prstGeom prst="rect">
            <a:avLst/>
          </a:prstGeom>
        </p:spPr>
      </p:pic>
      <p:pic>
        <p:nvPicPr>
          <p:cNvPr id="8" name="Obraz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289125" y="4615103"/>
            <a:ext cx="720000" cy="720000"/>
          </a:xfrm>
          <a:prstGeom prst="rect">
            <a:avLst/>
          </a:prstGeom>
        </p:spPr>
      </p:pic>
      <p:pic>
        <p:nvPicPr>
          <p:cNvPr id="9" name="Obraz 8"/>
          <p:cNvPicPr>
            <a:picLocks noChangeAspect="1"/>
          </p:cNvPicPr>
          <p:nvPr/>
        </p:nvPicPr>
        <p:blipFill rotWithShape="1">
          <a:blip r:embed="rId8" cstate="print">
            <a:extLst>
              <a:ext uri="{28A0092B-C50C-407E-A947-70E740481C1C}">
                <a14:useLocalDpi xmlns:a14="http://schemas.microsoft.com/office/drawing/2010/main" val="0"/>
              </a:ext>
            </a:extLst>
          </a:blip>
          <a:srcRect t="19307" b="20222"/>
          <a:stretch/>
        </p:blipFill>
        <p:spPr>
          <a:xfrm>
            <a:off x="6479760" y="4615103"/>
            <a:ext cx="2106318" cy="720000"/>
          </a:xfrm>
          <a:prstGeom prst="rect">
            <a:avLst/>
          </a:prstGeom>
        </p:spPr>
      </p:pic>
      <p:pic>
        <p:nvPicPr>
          <p:cNvPr id="10" name="Obraz 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241654" y="1800714"/>
            <a:ext cx="1486137" cy="1333566"/>
          </a:xfrm>
          <a:prstGeom prst="rect">
            <a:avLst/>
          </a:prstGeom>
        </p:spPr>
      </p:pic>
      <p:sp>
        <p:nvSpPr>
          <p:cNvPr id="11" name="Shape 83"/>
          <p:cNvSpPr txBox="1">
            <a:spLocks/>
          </p:cNvSpPr>
          <p:nvPr/>
        </p:nvSpPr>
        <p:spPr bwMode="auto">
          <a:xfrm>
            <a:off x="4139952" y="1289878"/>
            <a:ext cx="2558864" cy="1376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Cezary Graul</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Magdalena Kowalska</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Filip Sieracki</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Mateusz Wirwicki</a:t>
            </a:r>
            <a:endParaRPr lang="en-US" altLang="pl-PL" sz="2000" dirty="0">
              <a:latin typeface="Cambria" panose="02040503050406030204" pitchFamily="18" charset="0"/>
            </a:endParaRPr>
          </a:p>
        </p:txBody>
      </p:sp>
      <p:sp>
        <p:nvSpPr>
          <p:cNvPr id="12" name="Shape 83"/>
          <p:cNvSpPr txBox="1">
            <a:spLocks/>
          </p:cNvSpPr>
          <p:nvPr/>
        </p:nvSpPr>
        <p:spPr bwMode="auto">
          <a:xfrm>
            <a:off x="1453001" y="3179557"/>
            <a:ext cx="3063442" cy="777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UTP University of Science </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and Technology</a:t>
            </a:r>
            <a:endParaRPr lang="en-US" altLang="pl-PL" sz="2000" dirty="0">
              <a:latin typeface="Cambria" panose="02040503050406030204" pitchFamily="18" charset="0"/>
            </a:endParaRPr>
          </a:p>
        </p:txBody>
      </p:sp>
      <p:sp>
        <p:nvSpPr>
          <p:cNvPr id="13" name="Shape 83"/>
          <p:cNvSpPr txBox="1">
            <a:spLocks/>
          </p:cNvSpPr>
          <p:nvPr/>
        </p:nvSpPr>
        <p:spPr bwMode="auto">
          <a:xfrm>
            <a:off x="369693" y="5349459"/>
            <a:ext cx="2558864" cy="467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Krzyszto</a:t>
            </a:r>
            <a:r>
              <a:rPr lang="pl-PL" altLang="pl-PL" sz="2000" dirty="0" smtClean="0">
                <a:latin typeface="Cambria" panose="02040503050406030204" pitchFamily="18" charset="0"/>
              </a:rPr>
              <a:t>f Jastrzębski</a:t>
            </a:r>
            <a:endParaRPr lang="en-US" altLang="pl-PL" sz="2000" dirty="0">
              <a:latin typeface="Cambria" panose="02040503050406030204" pitchFamily="18" charset="0"/>
            </a:endParaRPr>
          </a:p>
        </p:txBody>
      </p:sp>
      <p:sp>
        <p:nvSpPr>
          <p:cNvPr id="14" name="Shape 83"/>
          <p:cNvSpPr txBox="1">
            <a:spLocks/>
          </p:cNvSpPr>
          <p:nvPr/>
        </p:nvSpPr>
        <p:spPr bwMode="auto">
          <a:xfrm>
            <a:off x="6253487" y="5349459"/>
            <a:ext cx="2558864" cy="467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Alexander </a:t>
            </a:r>
            <a:r>
              <a:rPr lang="pl-PL" altLang="pl-PL" sz="2000" dirty="0" err="1" smtClean="0">
                <a:latin typeface="Cambria" panose="02040503050406030204" pitchFamily="18" charset="0"/>
              </a:rPr>
              <a:t>Utne</a:t>
            </a:r>
            <a:endParaRPr lang="en-US" altLang="pl-PL" sz="2000" dirty="0">
              <a:latin typeface="Cambria" panose="02040503050406030204" pitchFamily="18" charset="0"/>
            </a:endParaRPr>
          </a:p>
        </p:txBody>
      </p:sp>
      <p:sp>
        <p:nvSpPr>
          <p:cNvPr id="15" name="Shape 83"/>
          <p:cNvSpPr txBox="1">
            <a:spLocks/>
          </p:cNvSpPr>
          <p:nvPr/>
        </p:nvSpPr>
        <p:spPr bwMode="auto">
          <a:xfrm>
            <a:off x="3167258" y="5349459"/>
            <a:ext cx="2383458" cy="467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None/>
            </a:pPr>
            <a:r>
              <a:rPr lang="pl-PL" altLang="pl-PL" sz="2000" dirty="0">
                <a:latin typeface="Cambria" panose="02040503050406030204" pitchFamily="18" charset="0"/>
              </a:rPr>
              <a:t>Manuel </a:t>
            </a:r>
            <a:r>
              <a:rPr lang="pl-PL" altLang="pl-PL" sz="2000" dirty="0" err="1">
                <a:latin typeface="Cambria" panose="02040503050406030204" pitchFamily="18" charset="0"/>
              </a:rPr>
              <a:t>Fernández</a:t>
            </a:r>
            <a:endParaRPr lang="en-US" altLang="pl-PL" sz="2000" dirty="0">
              <a:latin typeface="Cambria" panose="02040503050406030204" pitchFamily="18" charset="0"/>
            </a:endParaRPr>
          </a:p>
        </p:txBody>
      </p:sp>
    </p:spTree>
    <p:extLst>
      <p:ext uri="{BB962C8B-B14F-4D97-AF65-F5344CB8AC3E}">
        <p14:creationId xmlns:p14="http://schemas.microsoft.com/office/powerpoint/2010/main" val="712505708"/>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TotalTime>
  <Words>477</Words>
  <Application>Microsoft Office PowerPoint</Application>
  <PresentationFormat>Pokaz na ekranie (4:3)</PresentationFormat>
  <Paragraphs>62</Paragraphs>
  <Slides>6</Slides>
  <Notes>6</Notes>
  <HiddenSlides>0</HiddenSlides>
  <MMClips>0</MMClips>
  <ScaleCrop>false</ScaleCrop>
  <HeadingPairs>
    <vt:vector size="6" baseType="variant">
      <vt:variant>
        <vt:lpstr>Używane czcionki</vt:lpstr>
      </vt:variant>
      <vt:variant>
        <vt:i4>3</vt:i4>
      </vt:variant>
      <vt:variant>
        <vt:lpstr>Motyw</vt:lpstr>
      </vt:variant>
      <vt:variant>
        <vt:i4>1</vt:i4>
      </vt:variant>
      <vt:variant>
        <vt:lpstr>Tytuły slajdów</vt:lpstr>
      </vt:variant>
      <vt:variant>
        <vt:i4>6</vt:i4>
      </vt:variant>
    </vt:vector>
  </HeadingPairs>
  <TitlesOfParts>
    <vt:vector size="10" baseType="lpstr">
      <vt:lpstr>Arial</vt:lpstr>
      <vt:lpstr>Calibri</vt:lpstr>
      <vt:lpstr>Cambria</vt:lpstr>
      <vt:lpstr>Motyw pakietu Office</vt:lpstr>
      <vt:lpstr>Prezentacja programu PowerPoint</vt:lpstr>
      <vt:lpstr>Prezentacja programu PowerPoint</vt:lpstr>
      <vt:lpstr>Prezentacja programu PowerPoint</vt:lpstr>
      <vt:lpstr>Prezentacja programu PowerPoint</vt:lpstr>
      <vt:lpstr>Teamwork</vt:lpstr>
      <vt:lpstr>Prezentacja programu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Czarek</dc:creator>
  <cp:lastModifiedBy>Cezary Graul</cp:lastModifiedBy>
  <cp:revision>28</cp:revision>
  <dcterms:created xsi:type="dcterms:W3CDTF">2016-07-24T21:04:28Z</dcterms:created>
  <dcterms:modified xsi:type="dcterms:W3CDTF">2018-01-04T22:06:07Z</dcterms:modified>
</cp:coreProperties>
</file>