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60" r:id="rId2"/>
    <p:sldId id="266" r:id="rId3"/>
    <p:sldId id="261" r:id="rId4"/>
    <p:sldId id="265" r:id="rId5"/>
    <p:sldId id="264" r:id="rId6"/>
    <p:sldId id="267" r:id="rId7"/>
  </p:sldIdLst>
  <p:sldSz cx="9144000" cy="6858000" type="screen4x3"/>
  <p:notesSz cx="6858000" cy="9144000"/>
  <p:defaultText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B00AF"/>
    <a:srgbClr val="0400FD"/>
    <a:srgbClr val="B2B2B3"/>
    <a:srgbClr val="400E00"/>
    <a:srgbClr val="400EFF"/>
    <a:srgbClr val="083400"/>
    <a:srgbClr val="C60000"/>
    <a:srgbClr val="F78439"/>
    <a:srgbClr val="FFC600"/>
    <a:srgbClr val="00B55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3026" autoAdjust="0"/>
  </p:normalViewPr>
  <p:slideViewPr>
    <p:cSldViewPr>
      <p:cViewPr varScale="1">
        <p:scale>
          <a:sx n="98" d="100"/>
          <a:sy n="98" d="100"/>
        </p:scale>
        <p:origin x="1974"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nagłówka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pl-PL"/>
          </a:p>
        </p:txBody>
      </p:sp>
      <p:sp>
        <p:nvSpPr>
          <p:cNvPr id="3" name="Symbol zastępczy daty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6C6E17C-6D28-4DE5-AB14-0A788C380F04}" type="datetimeFigureOut">
              <a:rPr lang="pl-PL" smtClean="0"/>
              <a:t>2018-01-04</a:t>
            </a:fld>
            <a:endParaRPr lang="pl-PL"/>
          </a:p>
        </p:txBody>
      </p:sp>
      <p:sp>
        <p:nvSpPr>
          <p:cNvPr id="4" name="Symbol zastępczy obrazu slajdu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pl-PL"/>
          </a:p>
        </p:txBody>
      </p:sp>
      <p:sp>
        <p:nvSpPr>
          <p:cNvPr id="5" name="Symbol zastępczy notatek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6" name="Symbol zastępczy stopki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pl-PL"/>
          </a:p>
        </p:txBody>
      </p:sp>
      <p:sp>
        <p:nvSpPr>
          <p:cNvPr id="7" name="Symbol zastępczy numeru slajdu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DF9CACC-3770-40A1-857D-1321DD60C7DA}" type="slidenum">
              <a:rPr lang="pl-PL" smtClean="0"/>
              <a:t>‹#›</a:t>
            </a:fld>
            <a:endParaRPr lang="pl-PL"/>
          </a:p>
        </p:txBody>
      </p:sp>
    </p:spTree>
    <p:extLst>
      <p:ext uri="{BB962C8B-B14F-4D97-AF65-F5344CB8AC3E}">
        <p14:creationId xmlns:p14="http://schemas.microsoft.com/office/powerpoint/2010/main" val="22800683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Shape 5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2" name="Shape 5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pl" dirty="0"/>
              <a:t>Discussion about results of emphaty</a:t>
            </a:r>
            <a:endParaRPr dirty="0"/>
          </a:p>
        </p:txBody>
      </p:sp>
    </p:spTree>
    <p:extLst>
      <p:ext uri="{BB962C8B-B14F-4D97-AF65-F5344CB8AC3E}">
        <p14:creationId xmlns:p14="http://schemas.microsoft.com/office/powerpoint/2010/main" val="27124182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Shape 5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2" name="Shape 5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pl" dirty="0"/>
              <a:t>Discussion about results of emphaty</a:t>
            </a:r>
            <a:endParaRPr dirty="0"/>
          </a:p>
        </p:txBody>
      </p:sp>
    </p:spTree>
    <p:extLst>
      <p:ext uri="{BB962C8B-B14F-4D97-AF65-F5344CB8AC3E}">
        <p14:creationId xmlns:p14="http://schemas.microsoft.com/office/powerpoint/2010/main" val="22710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Shape 5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8" name="Shape 5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lnSpc>
                <a:spcPct val="115000"/>
              </a:lnSpc>
              <a:spcBef>
                <a:spcPts val="0"/>
              </a:spcBef>
              <a:spcAft>
                <a:spcPts val="1600"/>
              </a:spcAft>
              <a:buClr>
                <a:schemeClr val="dk1"/>
              </a:buClr>
              <a:buSzPct val="61111"/>
              <a:buFont typeface="Arial"/>
              <a:buNone/>
            </a:pPr>
            <a:r>
              <a:rPr lang="pl" sz="1800" dirty="0">
                <a:solidFill>
                  <a:schemeClr val="dk2"/>
                </a:solidFill>
              </a:rPr>
              <a:t>Emphaty map can be used for evry interview or to resume some group.</a:t>
            </a:r>
            <a:br>
              <a:rPr lang="pl" sz="1800" dirty="0">
                <a:solidFill>
                  <a:schemeClr val="dk2"/>
                </a:solidFill>
              </a:rPr>
            </a:br>
            <a:r>
              <a:rPr lang="pl" sz="1800" dirty="0">
                <a:solidFill>
                  <a:schemeClr val="dk2"/>
                </a:solidFill>
              </a:rPr>
              <a:t>Evry information from</a:t>
            </a:r>
            <a:r>
              <a:rPr lang="pl" sz="1800" baseline="0" dirty="0">
                <a:solidFill>
                  <a:schemeClr val="dk2"/>
                </a:solidFill>
              </a:rPr>
              <a:t> emphaty should be added to The Empaty Map.</a:t>
            </a:r>
            <a:endParaRPr lang="pl" sz="1800" dirty="0">
              <a:solidFill>
                <a:schemeClr val="dk2"/>
              </a:solidFill>
            </a:endParaRPr>
          </a:p>
        </p:txBody>
      </p:sp>
    </p:spTree>
    <p:extLst>
      <p:ext uri="{BB962C8B-B14F-4D97-AF65-F5344CB8AC3E}">
        <p14:creationId xmlns:p14="http://schemas.microsoft.com/office/powerpoint/2010/main" val="18737792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Shape 5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8" name="Shape 5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lnSpc>
                <a:spcPct val="115000"/>
              </a:lnSpc>
              <a:spcBef>
                <a:spcPts val="0"/>
              </a:spcBef>
              <a:spcAft>
                <a:spcPts val="1600"/>
              </a:spcAft>
              <a:buClr>
                <a:schemeClr val="dk1"/>
              </a:buClr>
              <a:buSzPct val="61111"/>
              <a:buFont typeface="Arial"/>
              <a:buNone/>
            </a:pPr>
            <a:endParaRPr lang="pl" sz="1800" dirty="0">
              <a:solidFill>
                <a:schemeClr val="dk2"/>
              </a:solidFill>
            </a:endParaRPr>
          </a:p>
        </p:txBody>
      </p:sp>
    </p:spTree>
    <p:extLst>
      <p:ext uri="{BB962C8B-B14F-4D97-AF65-F5344CB8AC3E}">
        <p14:creationId xmlns:p14="http://schemas.microsoft.com/office/powerpoint/2010/main" val="256543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pl-PL" dirty="0"/>
              <a:t>Resume of </a:t>
            </a:r>
            <a:r>
              <a:rPr lang="pl-PL" dirty="0" err="1"/>
              <a:t>emphaty</a:t>
            </a:r>
            <a:endParaRPr lang="pl-PL" dirty="0"/>
          </a:p>
        </p:txBody>
      </p:sp>
      <p:sp>
        <p:nvSpPr>
          <p:cNvPr id="4" name="Symbol zastępczy numeru slajdu 3"/>
          <p:cNvSpPr>
            <a:spLocks noGrp="1"/>
          </p:cNvSpPr>
          <p:nvPr>
            <p:ph type="sldNum" sz="quarter" idx="10"/>
          </p:nvPr>
        </p:nvSpPr>
        <p:spPr/>
        <p:txBody>
          <a:bodyPr/>
          <a:lstStyle/>
          <a:p>
            <a:fld id="{DDF9CACC-3770-40A1-857D-1321DD60C7DA}" type="slidenum">
              <a:rPr lang="pl-PL" smtClean="0"/>
              <a:t>5</a:t>
            </a:fld>
            <a:endParaRPr lang="pl-PL"/>
          </a:p>
        </p:txBody>
      </p:sp>
    </p:spTree>
    <p:extLst>
      <p:ext uri="{BB962C8B-B14F-4D97-AF65-F5344CB8AC3E}">
        <p14:creationId xmlns:p14="http://schemas.microsoft.com/office/powerpoint/2010/main" val="4108087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pl-PL" dirty="0"/>
              <a:t>Resume of </a:t>
            </a:r>
            <a:r>
              <a:rPr lang="pl-PL" dirty="0" err="1"/>
              <a:t>emphaty</a:t>
            </a:r>
            <a:endParaRPr lang="pl-PL" dirty="0"/>
          </a:p>
        </p:txBody>
      </p:sp>
      <p:sp>
        <p:nvSpPr>
          <p:cNvPr id="4" name="Symbol zastępczy numeru slajdu 3"/>
          <p:cNvSpPr>
            <a:spLocks noGrp="1"/>
          </p:cNvSpPr>
          <p:nvPr>
            <p:ph type="sldNum" sz="quarter" idx="10"/>
          </p:nvPr>
        </p:nvSpPr>
        <p:spPr/>
        <p:txBody>
          <a:bodyPr/>
          <a:lstStyle/>
          <a:p>
            <a:fld id="{DDF9CACC-3770-40A1-857D-1321DD60C7DA}" type="slidenum">
              <a:rPr lang="pl-PL" smtClean="0"/>
              <a:t>6</a:t>
            </a:fld>
            <a:endParaRPr lang="pl-PL"/>
          </a:p>
        </p:txBody>
      </p:sp>
    </p:spTree>
    <p:extLst>
      <p:ext uri="{BB962C8B-B14F-4D97-AF65-F5344CB8AC3E}">
        <p14:creationId xmlns:p14="http://schemas.microsoft.com/office/powerpoint/2010/main" val="1422598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p:cNvSpPr>
            <a:spLocks noGrp="1"/>
          </p:cNvSpPr>
          <p:nvPr>
            <p:ph type="ctrTitle"/>
          </p:nvPr>
        </p:nvSpPr>
        <p:spPr>
          <a:xfrm>
            <a:off x="685800" y="2130425"/>
            <a:ext cx="7772400" cy="1470025"/>
          </a:xfrm>
        </p:spPr>
        <p:txBody>
          <a:bodyPr/>
          <a:lstStyle/>
          <a:p>
            <a:r>
              <a:rPr lang="pl-PL"/>
              <a:t>Kliknij, aby edytować styl</a:t>
            </a:r>
          </a:p>
        </p:txBody>
      </p:sp>
      <p:sp>
        <p:nvSpPr>
          <p:cNvPr id="3" name="Podtytuł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l-PL"/>
              <a:t>Kliknij, aby edytować styl wzorca podtytułu</a:t>
            </a:r>
          </a:p>
        </p:txBody>
      </p:sp>
      <p:sp>
        <p:nvSpPr>
          <p:cNvPr id="4" name="Symbol zastępczy daty 3"/>
          <p:cNvSpPr>
            <a:spLocks noGrp="1"/>
          </p:cNvSpPr>
          <p:nvPr>
            <p:ph type="dt" sz="half" idx="10"/>
          </p:nvPr>
        </p:nvSpPr>
        <p:spPr/>
        <p:txBody>
          <a:bodyPr/>
          <a:lstStyle/>
          <a:p>
            <a:fld id="{84991AF9-CC93-4C70-8B42-DEAC6B01394C}" type="datetimeFigureOut">
              <a:rPr lang="pl-PL" smtClean="0"/>
              <a:t>2018-01-04</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EFDF3A6C-CBB5-4C30-A54D-F1FE5894EBE8}" type="slidenum">
              <a:rPr lang="pl-PL" smtClean="0"/>
              <a:t>‹#›</a:t>
            </a:fld>
            <a:endParaRPr lang="pl-PL"/>
          </a:p>
        </p:txBody>
      </p:sp>
    </p:spTree>
    <p:extLst>
      <p:ext uri="{BB962C8B-B14F-4D97-AF65-F5344CB8AC3E}">
        <p14:creationId xmlns:p14="http://schemas.microsoft.com/office/powerpoint/2010/main" val="13508781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a:t>Kliknij, aby edytować styl</a:t>
            </a:r>
          </a:p>
        </p:txBody>
      </p:sp>
      <p:sp>
        <p:nvSpPr>
          <p:cNvPr id="3" name="Symbol zastępczy tytułu pionowego 2"/>
          <p:cNvSpPr>
            <a:spLocks noGrp="1"/>
          </p:cNvSpPr>
          <p:nvPr>
            <p:ph type="body" orient="vert" idx="1"/>
          </p:nvPr>
        </p:nvSpPr>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p:cNvSpPr>
            <a:spLocks noGrp="1"/>
          </p:cNvSpPr>
          <p:nvPr>
            <p:ph type="dt" sz="half" idx="10"/>
          </p:nvPr>
        </p:nvSpPr>
        <p:spPr/>
        <p:txBody>
          <a:bodyPr/>
          <a:lstStyle/>
          <a:p>
            <a:fld id="{84991AF9-CC93-4C70-8B42-DEAC6B01394C}" type="datetimeFigureOut">
              <a:rPr lang="pl-PL" smtClean="0"/>
              <a:t>2018-01-04</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EFDF3A6C-CBB5-4C30-A54D-F1FE5894EBE8}" type="slidenum">
              <a:rPr lang="pl-PL" smtClean="0"/>
              <a:t>‹#›</a:t>
            </a:fld>
            <a:endParaRPr lang="pl-PL"/>
          </a:p>
        </p:txBody>
      </p:sp>
    </p:spTree>
    <p:extLst>
      <p:ext uri="{BB962C8B-B14F-4D97-AF65-F5344CB8AC3E}">
        <p14:creationId xmlns:p14="http://schemas.microsoft.com/office/powerpoint/2010/main" val="9887621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p:cNvSpPr>
            <a:spLocks noGrp="1"/>
          </p:cNvSpPr>
          <p:nvPr>
            <p:ph type="title" orient="vert"/>
          </p:nvPr>
        </p:nvSpPr>
        <p:spPr>
          <a:xfrm>
            <a:off x="6629400" y="274638"/>
            <a:ext cx="2057400" cy="5851525"/>
          </a:xfrm>
        </p:spPr>
        <p:txBody>
          <a:bodyPr vert="eaVert"/>
          <a:lstStyle/>
          <a:p>
            <a:r>
              <a:rPr lang="pl-PL"/>
              <a:t>Kliknij, aby edytować styl</a:t>
            </a:r>
          </a:p>
        </p:txBody>
      </p:sp>
      <p:sp>
        <p:nvSpPr>
          <p:cNvPr id="3" name="Symbol zastępczy tytułu pionowego 2"/>
          <p:cNvSpPr>
            <a:spLocks noGrp="1"/>
          </p:cNvSpPr>
          <p:nvPr>
            <p:ph type="body" orient="vert" idx="1"/>
          </p:nvPr>
        </p:nvSpPr>
        <p:spPr>
          <a:xfrm>
            <a:off x="457200" y="274638"/>
            <a:ext cx="6019800" cy="5851525"/>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p:cNvSpPr>
            <a:spLocks noGrp="1"/>
          </p:cNvSpPr>
          <p:nvPr>
            <p:ph type="dt" sz="half" idx="10"/>
          </p:nvPr>
        </p:nvSpPr>
        <p:spPr/>
        <p:txBody>
          <a:bodyPr/>
          <a:lstStyle/>
          <a:p>
            <a:fld id="{84991AF9-CC93-4C70-8B42-DEAC6B01394C}" type="datetimeFigureOut">
              <a:rPr lang="pl-PL" smtClean="0"/>
              <a:t>2018-01-04</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EFDF3A6C-CBB5-4C30-A54D-F1FE5894EBE8}" type="slidenum">
              <a:rPr lang="pl-PL" smtClean="0"/>
              <a:t>‹#›</a:t>
            </a:fld>
            <a:endParaRPr lang="pl-PL"/>
          </a:p>
        </p:txBody>
      </p:sp>
    </p:spTree>
    <p:extLst>
      <p:ext uri="{BB962C8B-B14F-4D97-AF65-F5344CB8AC3E}">
        <p14:creationId xmlns:p14="http://schemas.microsoft.com/office/powerpoint/2010/main" val="136200308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311700" y="593367"/>
            <a:ext cx="8520600" cy="7636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18" name="Shape 18"/>
          <p:cNvSpPr txBox="1">
            <a:spLocks noGrp="1"/>
          </p:cNvSpPr>
          <p:nvPr>
            <p:ph type="body" idx="1"/>
          </p:nvPr>
        </p:nvSpPr>
        <p:spPr>
          <a:xfrm>
            <a:off x="311700" y="1536633"/>
            <a:ext cx="8520600" cy="45552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19" name="Shape 19"/>
          <p:cNvSpPr txBox="1">
            <a:spLocks noGrp="1"/>
          </p:cNvSpPr>
          <p:nvPr>
            <p:ph type="sldNum" idx="12"/>
          </p:nvPr>
        </p:nvSpPr>
        <p:spPr>
          <a:xfrm>
            <a:off x="8472457" y="6217621"/>
            <a:ext cx="548700" cy="524800"/>
          </a:xfrm>
          <a:prstGeom prst="rect">
            <a:avLst/>
          </a:prstGeom>
        </p:spPr>
        <p:txBody>
          <a:bodyPr lIns="91425" tIns="91425" rIns="91425" bIns="91425" anchor="ctr" anchorCtr="0">
            <a:noAutofit/>
          </a:bodyPr>
          <a:lstStyle/>
          <a:p>
            <a:pPr lvl="0">
              <a:spcBef>
                <a:spcPts val="0"/>
              </a:spcBef>
              <a:buNone/>
            </a:pPr>
            <a:fld id="{00000000-1234-1234-1234-123412341234}" type="slidenum">
              <a:rPr lang="pl"/>
              <a:t>‹#›</a:t>
            </a:fld>
            <a:endParaRPr lang="pl"/>
          </a:p>
        </p:txBody>
      </p:sp>
    </p:spTree>
    <p:extLst>
      <p:ext uri="{BB962C8B-B14F-4D97-AF65-F5344CB8AC3E}">
        <p14:creationId xmlns:p14="http://schemas.microsoft.com/office/powerpoint/2010/main" val="38207850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a:t>Kliknij, aby edytować styl</a:t>
            </a:r>
          </a:p>
        </p:txBody>
      </p:sp>
      <p:sp>
        <p:nvSpPr>
          <p:cNvPr id="3" name="Symbol zastępczy zawartości 2"/>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p:cNvSpPr>
            <a:spLocks noGrp="1"/>
          </p:cNvSpPr>
          <p:nvPr>
            <p:ph type="dt" sz="half" idx="10"/>
          </p:nvPr>
        </p:nvSpPr>
        <p:spPr/>
        <p:txBody>
          <a:bodyPr/>
          <a:lstStyle/>
          <a:p>
            <a:fld id="{84991AF9-CC93-4C70-8B42-DEAC6B01394C}" type="datetimeFigureOut">
              <a:rPr lang="pl-PL" smtClean="0"/>
              <a:t>2018-01-04</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EFDF3A6C-CBB5-4C30-A54D-F1FE5894EBE8}" type="slidenum">
              <a:rPr lang="pl-PL" smtClean="0"/>
              <a:t>‹#›</a:t>
            </a:fld>
            <a:endParaRPr lang="pl-PL"/>
          </a:p>
        </p:txBody>
      </p:sp>
    </p:spTree>
    <p:extLst>
      <p:ext uri="{BB962C8B-B14F-4D97-AF65-F5344CB8AC3E}">
        <p14:creationId xmlns:p14="http://schemas.microsoft.com/office/powerpoint/2010/main" val="24452230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p:cNvSpPr>
            <a:spLocks noGrp="1"/>
          </p:cNvSpPr>
          <p:nvPr>
            <p:ph type="title"/>
          </p:nvPr>
        </p:nvSpPr>
        <p:spPr>
          <a:xfrm>
            <a:off x="722313" y="4406900"/>
            <a:ext cx="7772400" cy="1362075"/>
          </a:xfrm>
        </p:spPr>
        <p:txBody>
          <a:bodyPr anchor="t"/>
          <a:lstStyle>
            <a:lvl1pPr algn="l">
              <a:defRPr sz="4000" b="1" cap="all"/>
            </a:lvl1pPr>
          </a:lstStyle>
          <a:p>
            <a:r>
              <a:rPr lang="pl-PL"/>
              <a:t>Kliknij, aby edytować styl</a:t>
            </a:r>
          </a:p>
        </p:txBody>
      </p:sp>
      <p:sp>
        <p:nvSpPr>
          <p:cNvPr id="3" name="Symbol zastępczy tekstu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l-PL"/>
              <a:t>Kliknij, aby edytować style wzorca tekstu</a:t>
            </a:r>
          </a:p>
        </p:txBody>
      </p:sp>
      <p:sp>
        <p:nvSpPr>
          <p:cNvPr id="4" name="Symbol zastępczy daty 3"/>
          <p:cNvSpPr>
            <a:spLocks noGrp="1"/>
          </p:cNvSpPr>
          <p:nvPr>
            <p:ph type="dt" sz="half" idx="10"/>
          </p:nvPr>
        </p:nvSpPr>
        <p:spPr/>
        <p:txBody>
          <a:bodyPr/>
          <a:lstStyle/>
          <a:p>
            <a:fld id="{84991AF9-CC93-4C70-8B42-DEAC6B01394C}" type="datetimeFigureOut">
              <a:rPr lang="pl-PL" smtClean="0"/>
              <a:t>2018-01-04</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EFDF3A6C-CBB5-4C30-A54D-F1FE5894EBE8}" type="slidenum">
              <a:rPr lang="pl-PL" smtClean="0"/>
              <a:t>‹#›</a:t>
            </a:fld>
            <a:endParaRPr lang="pl-PL"/>
          </a:p>
        </p:txBody>
      </p:sp>
    </p:spTree>
    <p:extLst>
      <p:ext uri="{BB962C8B-B14F-4D97-AF65-F5344CB8AC3E}">
        <p14:creationId xmlns:p14="http://schemas.microsoft.com/office/powerpoint/2010/main" val="1719750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a:t>Kliknij, aby edytować styl</a:t>
            </a:r>
          </a:p>
        </p:txBody>
      </p:sp>
      <p:sp>
        <p:nvSpPr>
          <p:cNvPr id="3" name="Symbol zastępczy zawartości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zawartości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daty 4"/>
          <p:cNvSpPr>
            <a:spLocks noGrp="1"/>
          </p:cNvSpPr>
          <p:nvPr>
            <p:ph type="dt" sz="half" idx="10"/>
          </p:nvPr>
        </p:nvSpPr>
        <p:spPr/>
        <p:txBody>
          <a:bodyPr/>
          <a:lstStyle/>
          <a:p>
            <a:fld id="{84991AF9-CC93-4C70-8B42-DEAC6B01394C}" type="datetimeFigureOut">
              <a:rPr lang="pl-PL" smtClean="0"/>
              <a:t>2018-01-04</a:t>
            </a:fld>
            <a:endParaRPr lang="pl-PL"/>
          </a:p>
        </p:txBody>
      </p:sp>
      <p:sp>
        <p:nvSpPr>
          <p:cNvPr id="6" name="Symbol zastępczy stopki 5"/>
          <p:cNvSpPr>
            <a:spLocks noGrp="1"/>
          </p:cNvSpPr>
          <p:nvPr>
            <p:ph type="ftr" sz="quarter" idx="11"/>
          </p:nvPr>
        </p:nvSpPr>
        <p:spPr/>
        <p:txBody>
          <a:bodyPr/>
          <a:lstStyle/>
          <a:p>
            <a:endParaRPr lang="pl-PL"/>
          </a:p>
        </p:txBody>
      </p:sp>
      <p:sp>
        <p:nvSpPr>
          <p:cNvPr id="7" name="Symbol zastępczy numeru slajdu 6"/>
          <p:cNvSpPr>
            <a:spLocks noGrp="1"/>
          </p:cNvSpPr>
          <p:nvPr>
            <p:ph type="sldNum" sz="quarter" idx="12"/>
          </p:nvPr>
        </p:nvSpPr>
        <p:spPr/>
        <p:txBody>
          <a:bodyPr/>
          <a:lstStyle/>
          <a:p>
            <a:fld id="{EFDF3A6C-CBB5-4C30-A54D-F1FE5894EBE8}" type="slidenum">
              <a:rPr lang="pl-PL" smtClean="0"/>
              <a:t>‹#›</a:t>
            </a:fld>
            <a:endParaRPr lang="pl-PL"/>
          </a:p>
        </p:txBody>
      </p:sp>
    </p:spTree>
    <p:extLst>
      <p:ext uri="{BB962C8B-B14F-4D97-AF65-F5344CB8AC3E}">
        <p14:creationId xmlns:p14="http://schemas.microsoft.com/office/powerpoint/2010/main" val="14268066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lvl1pPr>
              <a:defRPr/>
            </a:lvl1pPr>
          </a:lstStyle>
          <a:p>
            <a:r>
              <a:rPr lang="pl-PL"/>
              <a:t>Kliknij, aby edytować styl</a:t>
            </a:r>
          </a:p>
        </p:txBody>
      </p:sp>
      <p:sp>
        <p:nvSpPr>
          <p:cNvPr id="3" name="Symbol zastępczy tekstu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Symbol zastępczy zawartości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tekstu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Symbol zastępczy zawartości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7" name="Symbol zastępczy daty 6"/>
          <p:cNvSpPr>
            <a:spLocks noGrp="1"/>
          </p:cNvSpPr>
          <p:nvPr>
            <p:ph type="dt" sz="half" idx="10"/>
          </p:nvPr>
        </p:nvSpPr>
        <p:spPr/>
        <p:txBody>
          <a:bodyPr/>
          <a:lstStyle/>
          <a:p>
            <a:fld id="{84991AF9-CC93-4C70-8B42-DEAC6B01394C}" type="datetimeFigureOut">
              <a:rPr lang="pl-PL" smtClean="0"/>
              <a:t>2018-01-04</a:t>
            </a:fld>
            <a:endParaRPr lang="pl-PL"/>
          </a:p>
        </p:txBody>
      </p:sp>
      <p:sp>
        <p:nvSpPr>
          <p:cNvPr id="8" name="Symbol zastępczy stopki 7"/>
          <p:cNvSpPr>
            <a:spLocks noGrp="1"/>
          </p:cNvSpPr>
          <p:nvPr>
            <p:ph type="ftr" sz="quarter" idx="11"/>
          </p:nvPr>
        </p:nvSpPr>
        <p:spPr/>
        <p:txBody>
          <a:bodyPr/>
          <a:lstStyle/>
          <a:p>
            <a:endParaRPr lang="pl-PL"/>
          </a:p>
        </p:txBody>
      </p:sp>
      <p:sp>
        <p:nvSpPr>
          <p:cNvPr id="9" name="Symbol zastępczy numeru slajdu 8"/>
          <p:cNvSpPr>
            <a:spLocks noGrp="1"/>
          </p:cNvSpPr>
          <p:nvPr>
            <p:ph type="sldNum" sz="quarter" idx="12"/>
          </p:nvPr>
        </p:nvSpPr>
        <p:spPr/>
        <p:txBody>
          <a:bodyPr/>
          <a:lstStyle/>
          <a:p>
            <a:fld id="{EFDF3A6C-CBB5-4C30-A54D-F1FE5894EBE8}" type="slidenum">
              <a:rPr lang="pl-PL" smtClean="0"/>
              <a:t>‹#›</a:t>
            </a:fld>
            <a:endParaRPr lang="pl-PL"/>
          </a:p>
        </p:txBody>
      </p:sp>
    </p:spTree>
    <p:extLst>
      <p:ext uri="{BB962C8B-B14F-4D97-AF65-F5344CB8AC3E}">
        <p14:creationId xmlns:p14="http://schemas.microsoft.com/office/powerpoint/2010/main" val="18947287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a:t>Kliknij, aby edytować styl</a:t>
            </a:r>
          </a:p>
        </p:txBody>
      </p:sp>
      <p:sp>
        <p:nvSpPr>
          <p:cNvPr id="3" name="Symbol zastępczy daty 2"/>
          <p:cNvSpPr>
            <a:spLocks noGrp="1"/>
          </p:cNvSpPr>
          <p:nvPr>
            <p:ph type="dt" sz="half" idx="10"/>
          </p:nvPr>
        </p:nvSpPr>
        <p:spPr/>
        <p:txBody>
          <a:bodyPr/>
          <a:lstStyle/>
          <a:p>
            <a:fld id="{84991AF9-CC93-4C70-8B42-DEAC6B01394C}" type="datetimeFigureOut">
              <a:rPr lang="pl-PL" smtClean="0"/>
              <a:t>2018-01-04</a:t>
            </a:fld>
            <a:endParaRPr lang="pl-PL"/>
          </a:p>
        </p:txBody>
      </p:sp>
      <p:sp>
        <p:nvSpPr>
          <p:cNvPr id="4" name="Symbol zastępczy stopki 3"/>
          <p:cNvSpPr>
            <a:spLocks noGrp="1"/>
          </p:cNvSpPr>
          <p:nvPr>
            <p:ph type="ftr" sz="quarter" idx="11"/>
          </p:nvPr>
        </p:nvSpPr>
        <p:spPr/>
        <p:txBody>
          <a:bodyPr/>
          <a:lstStyle/>
          <a:p>
            <a:endParaRPr lang="pl-PL"/>
          </a:p>
        </p:txBody>
      </p:sp>
      <p:sp>
        <p:nvSpPr>
          <p:cNvPr id="5" name="Symbol zastępczy numeru slajdu 4"/>
          <p:cNvSpPr>
            <a:spLocks noGrp="1"/>
          </p:cNvSpPr>
          <p:nvPr>
            <p:ph type="sldNum" sz="quarter" idx="12"/>
          </p:nvPr>
        </p:nvSpPr>
        <p:spPr/>
        <p:txBody>
          <a:bodyPr/>
          <a:lstStyle/>
          <a:p>
            <a:fld id="{EFDF3A6C-CBB5-4C30-A54D-F1FE5894EBE8}" type="slidenum">
              <a:rPr lang="pl-PL" smtClean="0"/>
              <a:t>‹#›</a:t>
            </a:fld>
            <a:endParaRPr lang="pl-PL"/>
          </a:p>
        </p:txBody>
      </p:sp>
    </p:spTree>
    <p:extLst>
      <p:ext uri="{BB962C8B-B14F-4D97-AF65-F5344CB8AC3E}">
        <p14:creationId xmlns:p14="http://schemas.microsoft.com/office/powerpoint/2010/main" val="20354414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p:cNvSpPr>
            <a:spLocks noGrp="1"/>
          </p:cNvSpPr>
          <p:nvPr>
            <p:ph type="dt" sz="half" idx="10"/>
          </p:nvPr>
        </p:nvSpPr>
        <p:spPr/>
        <p:txBody>
          <a:bodyPr/>
          <a:lstStyle/>
          <a:p>
            <a:fld id="{84991AF9-CC93-4C70-8B42-DEAC6B01394C}" type="datetimeFigureOut">
              <a:rPr lang="pl-PL" smtClean="0"/>
              <a:t>2018-01-04</a:t>
            </a:fld>
            <a:endParaRPr lang="pl-PL"/>
          </a:p>
        </p:txBody>
      </p:sp>
      <p:sp>
        <p:nvSpPr>
          <p:cNvPr id="3" name="Symbol zastępczy stopki 2"/>
          <p:cNvSpPr>
            <a:spLocks noGrp="1"/>
          </p:cNvSpPr>
          <p:nvPr>
            <p:ph type="ftr" sz="quarter" idx="11"/>
          </p:nvPr>
        </p:nvSpPr>
        <p:spPr/>
        <p:txBody>
          <a:bodyPr/>
          <a:lstStyle/>
          <a:p>
            <a:endParaRPr lang="pl-PL"/>
          </a:p>
        </p:txBody>
      </p:sp>
      <p:sp>
        <p:nvSpPr>
          <p:cNvPr id="4" name="Symbol zastępczy numeru slajdu 3"/>
          <p:cNvSpPr>
            <a:spLocks noGrp="1"/>
          </p:cNvSpPr>
          <p:nvPr>
            <p:ph type="sldNum" sz="quarter" idx="12"/>
          </p:nvPr>
        </p:nvSpPr>
        <p:spPr/>
        <p:txBody>
          <a:bodyPr/>
          <a:lstStyle/>
          <a:p>
            <a:fld id="{EFDF3A6C-CBB5-4C30-A54D-F1FE5894EBE8}" type="slidenum">
              <a:rPr lang="pl-PL" smtClean="0"/>
              <a:t>‹#›</a:t>
            </a:fld>
            <a:endParaRPr lang="pl-PL"/>
          </a:p>
        </p:txBody>
      </p:sp>
    </p:spTree>
    <p:extLst>
      <p:ext uri="{BB962C8B-B14F-4D97-AF65-F5344CB8AC3E}">
        <p14:creationId xmlns:p14="http://schemas.microsoft.com/office/powerpoint/2010/main" val="42828681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457200" y="273050"/>
            <a:ext cx="3008313" cy="1162050"/>
          </a:xfrm>
        </p:spPr>
        <p:txBody>
          <a:bodyPr anchor="b"/>
          <a:lstStyle>
            <a:lvl1pPr algn="l">
              <a:defRPr sz="2000" b="1"/>
            </a:lvl1pPr>
          </a:lstStyle>
          <a:p>
            <a:r>
              <a:rPr lang="pl-PL"/>
              <a:t>Kliknij, aby edytować styl</a:t>
            </a:r>
          </a:p>
        </p:txBody>
      </p:sp>
      <p:sp>
        <p:nvSpPr>
          <p:cNvPr id="3" name="Symbol zastępczy zawartości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tekstu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a:t>Kliknij, aby edytować style wzorca tekstu</a:t>
            </a:r>
          </a:p>
        </p:txBody>
      </p:sp>
      <p:sp>
        <p:nvSpPr>
          <p:cNvPr id="5" name="Symbol zastępczy daty 4"/>
          <p:cNvSpPr>
            <a:spLocks noGrp="1"/>
          </p:cNvSpPr>
          <p:nvPr>
            <p:ph type="dt" sz="half" idx="10"/>
          </p:nvPr>
        </p:nvSpPr>
        <p:spPr/>
        <p:txBody>
          <a:bodyPr/>
          <a:lstStyle/>
          <a:p>
            <a:fld id="{84991AF9-CC93-4C70-8B42-DEAC6B01394C}" type="datetimeFigureOut">
              <a:rPr lang="pl-PL" smtClean="0"/>
              <a:t>2018-01-04</a:t>
            </a:fld>
            <a:endParaRPr lang="pl-PL"/>
          </a:p>
        </p:txBody>
      </p:sp>
      <p:sp>
        <p:nvSpPr>
          <p:cNvPr id="6" name="Symbol zastępczy stopki 5"/>
          <p:cNvSpPr>
            <a:spLocks noGrp="1"/>
          </p:cNvSpPr>
          <p:nvPr>
            <p:ph type="ftr" sz="quarter" idx="11"/>
          </p:nvPr>
        </p:nvSpPr>
        <p:spPr/>
        <p:txBody>
          <a:bodyPr/>
          <a:lstStyle/>
          <a:p>
            <a:endParaRPr lang="pl-PL"/>
          </a:p>
        </p:txBody>
      </p:sp>
      <p:sp>
        <p:nvSpPr>
          <p:cNvPr id="7" name="Symbol zastępczy numeru slajdu 6"/>
          <p:cNvSpPr>
            <a:spLocks noGrp="1"/>
          </p:cNvSpPr>
          <p:nvPr>
            <p:ph type="sldNum" sz="quarter" idx="12"/>
          </p:nvPr>
        </p:nvSpPr>
        <p:spPr/>
        <p:txBody>
          <a:bodyPr/>
          <a:lstStyle/>
          <a:p>
            <a:fld id="{EFDF3A6C-CBB5-4C30-A54D-F1FE5894EBE8}" type="slidenum">
              <a:rPr lang="pl-PL" smtClean="0"/>
              <a:t>‹#›</a:t>
            </a:fld>
            <a:endParaRPr lang="pl-PL"/>
          </a:p>
        </p:txBody>
      </p:sp>
    </p:spTree>
    <p:extLst>
      <p:ext uri="{BB962C8B-B14F-4D97-AF65-F5344CB8AC3E}">
        <p14:creationId xmlns:p14="http://schemas.microsoft.com/office/powerpoint/2010/main" val="38278032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1792288" y="4800600"/>
            <a:ext cx="5486400" cy="566738"/>
          </a:xfrm>
        </p:spPr>
        <p:txBody>
          <a:bodyPr anchor="b"/>
          <a:lstStyle>
            <a:lvl1pPr algn="l">
              <a:defRPr sz="2000" b="1"/>
            </a:lvl1pPr>
          </a:lstStyle>
          <a:p>
            <a:r>
              <a:rPr lang="pl-PL"/>
              <a:t>Kliknij, aby edytować styl</a:t>
            </a:r>
          </a:p>
        </p:txBody>
      </p:sp>
      <p:sp>
        <p:nvSpPr>
          <p:cNvPr id="3" name="Symbol zastępczy obrazu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a:t>Kliknij, aby edytować style wzorca tekstu</a:t>
            </a:r>
          </a:p>
        </p:txBody>
      </p:sp>
      <p:sp>
        <p:nvSpPr>
          <p:cNvPr id="5" name="Symbol zastępczy daty 4"/>
          <p:cNvSpPr>
            <a:spLocks noGrp="1"/>
          </p:cNvSpPr>
          <p:nvPr>
            <p:ph type="dt" sz="half" idx="10"/>
          </p:nvPr>
        </p:nvSpPr>
        <p:spPr/>
        <p:txBody>
          <a:bodyPr/>
          <a:lstStyle/>
          <a:p>
            <a:fld id="{84991AF9-CC93-4C70-8B42-DEAC6B01394C}" type="datetimeFigureOut">
              <a:rPr lang="pl-PL" smtClean="0"/>
              <a:t>2018-01-04</a:t>
            </a:fld>
            <a:endParaRPr lang="pl-PL"/>
          </a:p>
        </p:txBody>
      </p:sp>
      <p:sp>
        <p:nvSpPr>
          <p:cNvPr id="6" name="Symbol zastępczy stopki 5"/>
          <p:cNvSpPr>
            <a:spLocks noGrp="1"/>
          </p:cNvSpPr>
          <p:nvPr>
            <p:ph type="ftr" sz="quarter" idx="11"/>
          </p:nvPr>
        </p:nvSpPr>
        <p:spPr/>
        <p:txBody>
          <a:bodyPr/>
          <a:lstStyle/>
          <a:p>
            <a:endParaRPr lang="pl-PL"/>
          </a:p>
        </p:txBody>
      </p:sp>
      <p:sp>
        <p:nvSpPr>
          <p:cNvPr id="7" name="Symbol zastępczy numeru slajdu 6"/>
          <p:cNvSpPr>
            <a:spLocks noGrp="1"/>
          </p:cNvSpPr>
          <p:nvPr>
            <p:ph type="sldNum" sz="quarter" idx="12"/>
          </p:nvPr>
        </p:nvSpPr>
        <p:spPr/>
        <p:txBody>
          <a:bodyPr/>
          <a:lstStyle/>
          <a:p>
            <a:fld id="{EFDF3A6C-CBB5-4C30-A54D-F1FE5894EBE8}" type="slidenum">
              <a:rPr lang="pl-PL" smtClean="0"/>
              <a:t>‹#›</a:t>
            </a:fld>
            <a:endParaRPr lang="pl-PL"/>
          </a:p>
        </p:txBody>
      </p:sp>
    </p:spTree>
    <p:extLst>
      <p:ext uri="{BB962C8B-B14F-4D97-AF65-F5344CB8AC3E}">
        <p14:creationId xmlns:p14="http://schemas.microsoft.com/office/powerpoint/2010/main" val="15101538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tytułu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pl-PL"/>
              <a:t>Kliknij, aby edytować styl</a:t>
            </a:r>
          </a:p>
        </p:txBody>
      </p:sp>
      <p:sp>
        <p:nvSpPr>
          <p:cNvPr id="3" name="Symbol zastępczy tekstu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991AF9-CC93-4C70-8B42-DEAC6B01394C}" type="datetimeFigureOut">
              <a:rPr lang="pl-PL" smtClean="0"/>
              <a:t>2018-01-04</a:t>
            </a:fld>
            <a:endParaRPr lang="pl-PL"/>
          </a:p>
        </p:txBody>
      </p:sp>
      <p:sp>
        <p:nvSpPr>
          <p:cNvPr id="5" name="Symbol zastępczy stopki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a:p>
        </p:txBody>
      </p:sp>
      <p:sp>
        <p:nvSpPr>
          <p:cNvPr id="6" name="Symbol zastępczy numeru slajdu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FDF3A6C-CBB5-4C30-A54D-F1FE5894EBE8}" type="slidenum">
              <a:rPr lang="pl-PL" smtClean="0"/>
              <a:t>‹#›</a:t>
            </a:fld>
            <a:endParaRPr lang="pl-PL"/>
          </a:p>
        </p:txBody>
      </p:sp>
    </p:spTree>
    <p:extLst>
      <p:ext uri="{BB962C8B-B14F-4D97-AF65-F5344CB8AC3E}">
        <p14:creationId xmlns:p14="http://schemas.microsoft.com/office/powerpoint/2010/main" val="9275652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2.xml"/><Relationship Id="rId5" Type="http://schemas.openxmlformats.org/officeDocument/2006/relationships/image" Target="../media/image6.jpe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jpe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6.jpe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1.png"/><Relationship Id="rId7"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pic>
        <p:nvPicPr>
          <p:cNvPr id="4" name="Picture 3" descr="E:\CloudStation\[PROJEKTY]\[ACTIVE][2015-10-15][PROJEKT][SHOPA][UTP][DiamonDT]\2016_06_18_Grafika\Gotowe\PowerPoint_templates\observe.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52736" y="0"/>
            <a:ext cx="9864000" cy="7056215"/>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E:\CloudStation\[PROJEKTY]\[ACTIVE][2015-10-15][PROJEKT][SHOPA][UTP][DiamonDT]\2016_06_18_Grafika\Gotowe\etapy_metodyki_elementy_en\observe_white.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04017" y="6237311"/>
            <a:ext cx="1646238" cy="365125"/>
          </a:xfrm>
          <a:prstGeom prst="rect">
            <a:avLst/>
          </a:prstGeom>
          <a:noFill/>
          <a:extLst>
            <a:ext uri="{909E8E84-426E-40DD-AFC4-6F175D3DCCD1}">
              <a14:hiddenFill xmlns:a14="http://schemas.microsoft.com/office/drawing/2010/main">
                <a:solidFill>
                  <a:srgbClr val="FFFFFF"/>
                </a:solidFill>
              </a14:hiddenFill>
            </a:ext>
          </a:extLst>
        </p:spPr>
      </p:pic>
      <p:pic>
        <p:nvPicPr>
          <p:cNvPr id="10" name="Obraz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292080" y="1844824"/>
            <a:ext cx="3395676" cy="1080000"/>
          </a:xfrm>
          <a:prstGeom prst="rect">
            <a:avLst/>
          </a:prstGeom>
        </p:spPr>
      </p:pic>
      <p:pic>
        <p:nvPicPr>
          <p:cNvPr id="11" name="Obraz 1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25980" y="1844824"/>
            <a:ext cx="3786024" cy="1080000"/>
          </a:xfrm>
          <a:prstGeom prst="rect">
            <a:avLst/>
          </a:prstGeom>
        </p:spPr>
      </p:pic>
      <p:sp>
        <p:nvSpPr>
          <p:cNvPr id="12" name="pole tekstowe 11"/>
          <p:cNvSpPr txBox="1"/>
          <p:nvPr/>
        </p:nvSpPr>
        <p:spPr>
          <a:xfrm>
            <a:off x="791580" y="3923685"/>
            <a:ext cx="7560840" cy="1384995"/>
          </a:xfrm>
          <a:prstGeom prst="rect">
            <a:avLst/>
          </a:prstGeom>
          <a:noFill/>
        </p:spPr>
        <p:txBody>
          <a:bodyPr wrap="square" rtlCol="0">
            <a:spAutoFit/>
          </a:bodyPr>
          <a:lstStyle/>
          <a:p>
            <a:pPr algn="ctr"/>
            <a:r>
              <a:rPr lang="en-GB" sz="1200" dirty="0">
                <a:latin typeface="Cambria" panose="02040503050406030204" pitchFamily="18" charset="0"/>
              </a:rPr>
              <a:t>This project has been co-funded by the Erasmus+ Programme of the European Union</a:t>
            </a:r>
            <a:r>
              <a:rPr lang="en-GB" sz="1200" dirty="0" smtClean="0">
                <a:latin typeface="Cambria" panose="02040503050406030204" pitchFamily="18" charset="0"/>
              </a:rPr>
              <a:t>.</a:t>
            </a:r>
            <a:endParaRPr lang="pl-PL" sz="1200" dirty="0" smtClean="0">
              <a:latin typeface="Cambria" panose="02040503050406030204" pitchFamily="18" charset="0"/>
            </a:endParaRPr>
          </a:p>
          <a:p>
            <a:pPr algn="ctr"/>
            <a:endParaRPr lang="pl-PL" sz="1200" dirty="0">
              <a:latin typeface="Cambria" panose="02040503050406030204" pitchFamily="18" charset="0"/>
            </a:endParaRPr>
          </a:p>
          <a:p>
            <a:pPr algn="ctr"/>
            <a:r>
              <a:rPr lang="en-GB" sz="1200" dirty="0">
                <a:latin typeface="Cambria" panose="02040503050406030204" pitchFamily="18" charset="0"/>
              </a:rPr>
              <a:t>This publication reflects the views only of the author, the National Agency and European Commission cannot be held responsible for any use which may be made of the information contained therein</a:t>
            </a:r>
            <a:r>
              <a:rPr lang="en-GB" sz="1200" dirty="0" smtClean="0">
                <a:latin typeface="Cambria" panose="02040503050406030204" pitchFamily="18" charset="0"/>
              </a:rPr>
              <a:t>.</a:t>
            </a:r>
            <a:endParaRPr lang="pl-PL" sz="1200" dirty="0" smtClean="0">
              <a:latin typeface="Cambria" panose="02040503050406030204" pitchFamily="18" charset="0"/>
            </a:endParaRPr>
          </a:p>
          <a:p>
            <a:pPr algn="ctr"/>
            <a:endParaRPr lang="pl-PL" sz="1200" dirty="0">
              <a:latin typeface="Cambria" panose="02040503050406030204" pitchFamily="18" charset="0"/>
            </a:endParaRPr>
          </a:p>
          <a:p>
            <a:pPr algn="ctr"/>
            <a:r>
              <a:rPr lang="en-GB" sz="1200" dirty="0">
                <a:latin typeface="Cambria" panose="02040503050406030204" pitchFamily="18" charset="0"/>
              </a:rPr>
              <a:t>PUBLICATION FREE OF CHARGE</a:t>
            </a:r>
            <a:endParaRPr lang="pl-PL" sz="1200" dirty="0">
              <a:latin typeface="Cambria" panose="02040503050406030204" pitchFamily="18" charset="0"/>
            </a:endParaRPr>
          </a:p>
          <a:p>
            <a:pPr algn="ctr"/>
            <a:endParaRPr lang="pl-PL" sz="1200" dirty="0">
              <a:latin typeface="Cambria" panose="02040503050406030204" pitchFamily="18" charset="0"/>
            </a:endParaRPr>
          </a:p>
        </p:txBody>
      </p:sp>
      <p:pic>
        <p:nvPicPr>
          <p:cNvPr id="7" name="Obraz 6"/>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849556" y="6307161"/>
            <a:ext cx="838200" cy="295275"/>
          </a:xfrm>
          <a:prstGeom prst="rect">
            <a:avLst/>
          </a:prstGeom>
        </p:spPr>
      </p:pic>
    </p:spTree>
    <p:extLst>
      <p:ext uri="{BB962C8B-B14F-4D97-AF65-F5344CB8AC3E}">
        <p14:creationId xmlns:p14="http://schemas.microsoft.com/office/powerpoint/2010/main" val="14248831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pic>
        <p:nvPicPr>
          <p:cNvPr id="4" name="Picture 3" descr="E:\CloudStation\[PROJEKTY]\[ACTIVE][2015-10-15][PROJEKT][SHOPA][UTP][DiamonDT]\2016_06_18_Grafika\Gotowe\PowerPoint_templates\observe.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52736" y="0"/>
            <a:ext cx="9864000" cy="7056215"/>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E:\CloudStation\[PROJEKTY]\[ACTIVE][2015-10-15][PROJEKT][SHOPA][UTP][DiamonDT]\2016_06_18_Grafika\Gotowe\etapy_metodyki_elementy_en\observe_white.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04017" y="6237311"/>
            <a:ext cx="1646238" cy="36512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10" descr="E:\CloudStation\[PROJEKTY]\[ACTIVE][2015-10-15][PROJEKT][SHOPA][UTP][DiamonDT]\2016_06_18_Grafika\Gotowe\PowerPoint_templates\DiamonDT_Project_Official LOGO.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452320" y="116632"/>
            <a:ext cx="1524000" cy="506413"/>
          </a:xfrm>
          <a:prstGeom prst="rect">
            <a:avLst/>
          </a:prstGeom>
          <a:noFill/>
          <a:extLst>
            <a:ext uri="{909E8E84-426E-40DD-AFC4-6F175D3DCCD1}">
              <a14:hiddenFill xmlns:a14="http://schemas.microsoft.com/office/drawing/2010/main">
                <a:solidFill>
                  <a:srgbClr val="FFFFFF"/>
                </a:solidFill>
              </a14:hiddenFill>
            </a:ext>
          </a:extLst>
        </p:spPr>
      </p:pic>
      <p:sp>
        <p:nvSpPr>
          <p:cNvPr id="7" name="pole tekstowe 6"/>
          <p:cNvSpPr txBox="1"/>
          <p:nvPr/>
        </p:nvSpPr>
        <p:spPr>
          <a:xfrm>
            <a:off x="204017" y="610142"/>
            <a:ext cx="3431004" cy="646331"/>
          </a:xfrm>
          <a:prstGeom prst="rect">
            <a:avLst/>
          </a:prstGeom>
          <a:noFill/>
        </p:spPr>
        <p:txBody>
          <a:bodyPr wrap="none" rtlCol="0">
            <a:spAutoFit/>
          </a:bodyPr>
          <a:lstStyle/>
          <a:p>
            <a:r>
              <a:rPr lang="pl-PL" sz="3600" dirty="0" err="1">
                <a:solidFill>
                  <a:srgbClr val="00C9FF"/>
                </a:solidFill>
                <a:effectLst>
                  <a:outerShdw blurRad="38100" dist="38100" dir="2700000" algn="tl">
                    <a:srgbClr val="000000">
                      <a:alpha val="43137"/>
                    </a:srgbClr>
                  </a:outerShdw>
                </a:effectLst>
              </a:rPr>
              <a:t>Empathy</a:t>
            </a:r>
            <a:r>
              <a:rPr lang="pl-PL" sz="3600" dirty="0">
                <a:solidFill>
                  <a:srgbClr val="00C9FF"/>
                </a:solidFill>
                <a:effectLst>
                  <a:outerShdw blurRad="38100" dist="38100" dir="2700000" algn="tl">
                    <a:srgbClr val="000000">
                      <a:alpha val="43137"/>
                    </a:srgbClr>
                  </a:outerShdw>
                </a:effectLst>
              </a:rPr>
              <a:t> - </a:t>
            </a:r>
            <a:r>
              <a:rPr lang="pl-PL" sz="3600" dirty="0" err="1">
                <a:solidFill>
                  <a:srgbClr val="00C9FF"/>
                </a:solidFill>
                <a:effectLst>
                  <a:outerShdw blurRad="38100" dist="38100" dir="2700000" algn="tl">
                    <a:srgbClr val="000000">
                      <a:alpha val="43137"/>
                    </a:srgbClr>
                  </a:outerShdw>
                </a:effectLst>
              </a:rPr>
              <a:t>results</a:t>
            </a:r>
            <a:endParaRPr lang="pl-PL" sz="3600" dirty="0">
              <a:solidFill>
                <a:srgbClr val="00C9FF"/>
              </a:solidFill>
              <a:effectLst>
                <a:outerShdw blurRad="38100" dist="38100" dir="2700000" algn="tl">
                  <a:srgbClr val="000000">
                    <a:alpha val="43137"/>
                  </a:srgbClr>
                </a:outerShdw>
              </a:effectLst>
            </a:endParaRPr>
          </a:p>
        </p:txBody>
      </p:sp>
      <p:sp>
        <p:nvSpPr>
          <p:cNvPr id="54" name="Shape 54"/>
          <p:cNvSpPr txBox="1">
            <a:spLocks noGrp="1"/>
          </p:cNvSpPr>
          <p:nvPr>
            <p:ph type="title"/>
          </p:nvPr>
        </p:nvSpPr>
        <p:spPr>
          <a:xfrm>
            <a:off x="683568" y="1929148"/>
            <a:ext cx="4536504" cy="763600"/>
          </a:xfrm>
          <a:prstGeom prst="rect">
            <a:avLst/>
          </a:prstGeom>
        </p:spPr>
        <p:txBody>
          <a:bodyPr lIns="91425" tIns="91425" rIns="91425" bIns="91425" anchor="t" anchorCtr="0">
            <a:noAutofit/>
          </a:bodyPr>
          <a:lstStyle/>
          <a:p>
            <a:pPr lvl="0" algn="l">
              <a:spcBef>
                <a:spcPts val="0"/>
              </a:spcBef>
              <a:buNone/>
            </a:pPr>
            <a:r>
              <a:rPr lang="pl" sz="2400" b="1" dirty="0">
                <a:latin typeface="Cambria" panose="02040503050406030204" pitchFamily="18" charset="0"/>
              </a:rPr>
              <a:t>Discussion on </a:t>
            </a:r>
            <a:r>
              <a:rPr lang="pl" sz="2400" b="1" dirty="0" smtClean="0">
                <a:latin typeface="Cambria" panose="02040503050406030204" pitchFamily="18" charset="0"/>
              </a:rPr>
              <a:t>empathy </a:t>
            </a:r>
            <a:r>
              <a:rPr lang="pl" sz="2400" b="1" dirty="0">
                <a:latin typeface="Cambria" panose="02040503050406030204" pitchFamily="18" charset="0"/>
              </a:rPr>
              <a:t>results</a:t>
            </a:r>
          </a:p>
        </p:txBody>
      </p:sp>
      <p:sp>
        <p:nvSpPr>
          <p:cNvPr id="55" name="Shape 55"/>
          <p:cNvSpPr txBox="1">
            <a:spLocks noGrp="1"/>
          </p:cNvSpPr>
          <p:nvPr>
            <p:ph type="body" idx="1"/>
          </p:nvPr>
        </p:nvSpPr>
        <p:spPr>
          <a:xfrm>
            <a:off x="1258701" y="2764727"/>
            <a:ext cx="6193619" cy="1738032"/>
          </a:xfrm>
          <a:prstGeom prst="rect">
            <a:avLst/>
          </a:prstGeom>
        </p:spPr>
        <p:txBody>
          <a:bodyPr lIns="91425" tIns="91425" rIns="91425" bIns="91425" anchor="t" anchorCtr="0">
            <a:noAutofit/>
          </a:bodyPr>
          <a:lstStyle/>
          <a:p>
            <a:pPr algn="just"/>
            <a:r>
              <a:rPr lang="pl" sz="2400" dirty="0">
                <a:latin typeface="Cambria" panose="02040503050406030204" pitchFamily="18" charset="0"/>
              </a:rPr>
              <a:t>What was surprising?</a:t>
            </a:r>
          </a:p>
          <a:p>
            <a:pPr algn="just"/>
            <a:r>
              <a:rPr lang="pl" sz="2400" dirty="0">
                <a:latin typeface="Cambria" panose="02040503050406030204" pitchFamily="18" charset="0"/>
              </a:rPr>
              <a:t>What did you learn new </a:t>
            </a:r>
            <a:r>
              <a:rPr lang="pl" sz="2400" dirty="0" smtClean="0">
                <a:latin typeface="Cambria" panose="02040503050406030204" pitchFamily="18" charset="0"/>
              </a:rPr>
              <a:t>about your </a:t>
            </a:r>
            <a:r>
              <a:rPr lang="pl" sz="2400" dirty="0">
                <a:latin typeface="Cambria" panose="02040503050406030204" pitchFamily="18" charset="0"/>
              </a:rPr>
              <a:t>topic? </a:t>
            </a:r>
          </a:p>
          <a:p>
            <a:pPr algn="just"/>
            <a:r>
              <a:rPr lang="pl" sz="2400" dirty="0" smtClean="0">
                <a:latin typeface="Cambria" panose="02040503050406030204" pitchFamily="18" charset="0"/>
              </a:rPr>
              <a:t>What has </a:t>
            </a:r>
            <a:r>
              <a:rPr lang="pl" sz="2400" dirty="0">
                <a:latin typeface="Cambria" panose="02040503050406030204" pitchFamily="18" charset="0"/>
              </a:rPr>
              <a:t>confirmed your prediction?</a:t>
            </a:r>
          </a:p>
          <a:p>
            <a:pPr algn="just"/>
            <a:r>
              <a:rPr lang="pl" sz="2400" dirty="0">
                <a:latin typeface="Cambria" panose="02040503050406030204" pitchFamily="18" charset="0"/>
              </a:rPr>
              <a:t>What caused the biggest problems?</a:t>
            </a:r>
          </a:p>
        </p:txBody>
      </p:sp>
    </p:spTree>
    <p:extLst>
      <p:ext uri="{BB962C8B-B14F-4D97-AF65-F5344CB8AC3E}">
        <p14:creationId xmlns:p14="http://schemas.microsoft.com/office/powerpoint/2010/main" val="17811932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pic>
        <p:nvPicPr>
          <p:cNvPr id="5" name="Picture 3" descr="E:\CloudStation\[PROJEKTY]\[ACTIVE][2015-10-15][PROJEKT][SHOPA][UTP][DiamonDT]\2016_06_18_Grafika\Gotowe\PowerPoint_templates\observe.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52736" y="0"/>
            <a:ext cx="9864000" cy="705621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E:\CloudStation\[PROJEKTY]\[ACTIVE][2015-10-15][PROJEKT][SHOPA][UTP][DiamonDT]\2016_06_18_Grafika\Gotowe\etapy_metodyki_elementy_en\observe_white.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04017" y="6237311"/>
            <a:ext cx="1646238" cy="365125"/>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10" descr="E:\CloudStation\[PROJEKTY]\[ACTIVE][2015-10-15][PROJEKT][SHOPA][UTP][DiamonDT]\2016_06_18_Grafika\Gotowe\PowerPoint_templates\DiamonDT_Project_Official LOGO.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452320" y="116632"/>
            <a:ext cx="1524000" cy="506413"/>
          </a:xfrm>
          <a:prstGeom prst="rect">
            <a:avLst/>
          </a:prstGeom>
          <a:noFill/>
          <a:extLst>
            <a:ext uri="{909E8E84-426E-40DD-AFC4-6F175D3DCCD1}">
              <a14:hiddenFill xmlns:a14="http://schemas.microsoft.com/office/drawing/2010/main">
                <a:solidFill>
                  <a:srgbClr val="FFFFFF"/>
                </a:solidFill>
              </a14:hiddenFill>
            </a:ext>
          </a:extLst>
        </p:spPr>
      </p:pic>
      <p:pic>
        <p:nvPicPr>
          <p:cNvPr id="4" name="Shape 78" descr="empathy_map.png"/>
          <p:cNvPicPr preferRelativeResize="0"/>
          <p:nvPr/>
        </p:nvPicPr>
        <p:blipFill>
          <a:blip r:embed="rId6">
            <a:alphaModFix/>
          </a:blip>
          <a:stretch>
            <a:fillRect/>
          </a:stretch>
        </p:blipFill>
        <p:spPr>
          <a:xfrm>
            <a:off x="1411622" y="674436"/>
            <a:ext cx="6320756" cy="5143502"/>
          </a:xfrm>
          <a:prstGeom prst="rect">
            <a:avLst/>
          </a:prstGeom>
          <a:noFill/>
          <a:ln>
            <a:noFill/>
          </a:ln>
        </p:spPr>
      </p:pic>
    </p:spTree>
    <p:extLst>
      <p:ext uri="{BB962C8B-B14F-4D97-AF65-F5344CB8AC3E}">
        <p14:creationId xmlns:p14="http://schemas.microsoft.com/office/powerpoint/2010/main" val="39118458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pic>
        <p:nvPicPr>
          <p:cNvPr id="5" name="Picture 3" descr="E:\CloudStation\[PROJEKTY]\[ACTIVE][2015-10-15][PROJEKT][SHOPA][UTP][DiamonDT]\2016_06_18_Grafika\Gotowe\PowerPoint_templates\observe.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52736" y="0"/>
            <a:ext cx="9864000" cy="705621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E:\CloudStation\[PROJEKTY]\[ACTIVE][2015-10-15][PROJEKT][SHOPA][UTP][DiamonDT]\2016_06_18_Grafika\Gotowe\etapy_metodyki_elementy_en\observe_white.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04017" y="6237311"/>
            <a:ext cx="1646238" cy="365125"/>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10" descr="E:\CloudStation\[PROJEKTY]\[ACTIVE][2015-10-15][PROJEKT][SHOPA][UTP][DiamonDT]\2016_06_18_Grafika\Gotowe\PowerPoint_templates\DiamonDT_Project_Official LOGO.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452320" y="116632"/>
            <a:ext cx="1524000" cy="506413"/>
          </a:xfrm>
          <a:prstGeom prst="rect">
            <a:avLst/>
          </a:prstGeom>
          <a:noFill/>
          <a:extLst>
            <a:ext uri="{909E8E84-426E-40DD-AFC4-6F175D3DCCD1}">
              <a14:hiddenFill xmlns:a14="http://schemas.microsoft.com/office/drawing/2010/main">
                <a:solidFill>
                  <a:srgbClr val="FFFFFF"/>
                </a:solidFill>
              </a14:hiddenFill>
            </a:ext>
          </a:extLst>
        </p:spPr>
      </p:pic>
      <p:pic>
        <p:nvPicPr>
          <p:cNvPr id="8" name="Shape 65" descr="stakeholder_map.png"/>
          <p:cNvPicPr preferRelativeResize="0"/>
          <p:nvPr/>
        </p:nvPicPr>
        <p:blipFill>
          <a:blip r:embed="rId6">
            <a:alphaModFix/>
          </a:blip>
          <a:stretch>
            <a:fillRect/>
          </a:stretch>
        </p:blipFill>
        <p:spPr>
          <a:xfrm>
            <a:off x="2555776" y="1577643"/>
            <a:ext cx="5198605" cy="4842230"/>
          </a:xfrm>
          <a:prstGeom prst="rect">
            <a:avLst/>
          </a:prstGeom>
          <a:noFill/>
          <a:ln>
            <a:noFill/>
          </a:ln>
        </p:spPr>
      </p:pic>
      <p:sp>
        <p:nvSpPr>
          <p:cNvPr id="9" name="pole tekstowe 8"/>
          <p:cNvSpPr txBox="1"/>
          <p:nvPr/>
        </p:nvSpPr>
        <p:spPr>
          <a:xfrm>
            <a:off x="204017" y="610142"/>
            <a:ext cx="4174861" cy="646331"/>
          </a:xfrm>
          <a:prstGeom prst="rect">
            <a:avLst/>
          </a:prstGeom>
          <a:noFill/>
        </p:spPr>
        <p:txBody>
          <a:bodyPr wrap="none" rtlCol="0">
            <a:spAutoFit/>
          </a:bodyPr>
          <a:lstStyle/>
          <a:p>
            <a:r>
              <a:rPr lang="pl-PL" sz="3600" dirty="0" smtClean="0">
                <a:solidFill>
                  <a:srgbClr val="00C9FF"/>
                </a:solidFill>
                <a:effectLst>
                  <a:outerShdw blurRad="38100" dist="38100" dir="2700000" algn="tl">
                    <a:srgbClr val="000000">
                      <a:alpha val="43137"/>
                    </a:srgbClr>
                  </a:outerShdw>
                </a:effectLst>
              </a:rPr>
              <a:t>The </a:t>
            </a:r>
            <a:r>
              <a:rPr lang="pl-PL" sz="3600" dirty="0" err="1" smtClean="0">
                <a:solidFill>
                  <a:srgbClr val="00C9FF"/>
                </a:solidFill>
                <a:effectLst>
                  <a:outerShdw blurRad="38100" dist="38100" dir="2700000" algn="tl">
                    <a:srgbClr val="000000">
                      <a:alpha val="43137"/>
                    </a:srgbClr>
                  </a:outerShdw>
                </a:effectLst>
              </a:rPr>
              <a:t>Stakeholder</a:t>
            </a:r>
            <a:r>
              <a:rPr lang="pl-PL" sz="3600" dirty="0" smtClean="0">
                <a:solidFill>
                  <a:srgbClr val="00C9FF"/>
                </a:solidFill>
                <a:effectLst>
                  <a:outerShdw blurRad="38100" dist="38100" dir="2700000" algn="tl">
                    <a:srgbClr val="000000">
                      <a:alpha val="43137"/>
                    </a:srgbClr>
                  </a:outerShdw>
                </a:effectLst>
              </a:rPr>
              <a:t> Map</a:t>
            </a:r>
            <a:endParaRPr lang="pl-PL" sz="3600" dirty="0">
              <a:solidFill>
                <a:srgbClr val="00C9FF"/>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41390480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E:\CloudStation\[PROJEKTY]\[ACTIVE][2015-10-15][PROJEKT][SHOPA][UTP][DiamonDT]\2016_06_18_Grafika\Gotowe\PowerPoint_templates\observe.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24744" y="44624"/>
            <a:ext cx="9864000" cy="7056215"/>
          </a:xfrm>
          <a:prstGeom prst="rect">
            <a:avLst/>
          </a:prstGeom>
          <a:noFill/>
          <a:extLst>
            <a:ext uri="{909E8E84-426E-40DD-AFC4-6F175D3DCCD1}">
              <a14:hiddenFill xmlns:a14="http://schemas.microsoft.com/office/drawing/2010/main">
                <a:solidFill>
                  <a:srgbClr val="FFFFFF"/>
                </a:solidFill>
              </a14:hiddenFill>
            </a:ext>
          </a:extLst>
        </p:spPr>
      </p:pic>
      <p:sp>
        <p:nvSpPr>
          <p:cNvPr id="3" name="Symbol zastępczy zawartości 2"/>
          <p:cNvSpPr>
            <a:spLocks noGrp="1"/>
          </p:cNvSpPr>
          <p:nvPr>
            <p:ph idx="1"/>
          </p:nvPr>
        </p:nvSpPr>
        <p:spPr>
          <a:xfrm>
            <a:off x="827584" y="2564904"/>
            <a:ext cx="6264696" cy="1707767"/>
          </a:xfrm>
        </p:spPr>
        <p:txBody>
          <a:bodyPr>
            <a:noAutofit/>
          </a:bodyPr>
          <a:lstStyle/>
          <a:p>
            <a:pPr algn="just"/>
            <a:r>
              <a:rPr lang="pl-PL" sz="2800" dirty="0" err="1" smtClean="0">
                <a:latin typeface="Cambria" panose="02040503050406030204" pitchFamily="18" charset="0"/>
              </a:rPr>
              <a:t>What</a:t>
            </a:r>
            <a:r>
              <a:rPr lang="pl-PL" sz="2800" dirty="0" smtClean="0">
                <a:latin typeface="Cambria" panose="02040503050406030204" pitchFamily="18" charset="0"/>
              </a:rPr>
              <a:t> do </a:t>
            </a:r>
            <a:r>
              <a:rPr lang="pl-PL" sz="2800" dirty="0">
                <a:latin typeface="Cambria" panose="02040503050406030204" pitchFamily="18" charset="0"/>
              </a:rPr>
              <a:t>we </a:t>
            </a:r>
            <a:r>
              <a:rPr lang="pl-PL" sz="2800" dirty="0" err="1" smtClean="0">
                <a:latin typeface="Cambria" panose="02040503050406030204" pitchFamily="18" charset="0"/>
              </a:rPr>
              <a:t>know</a:t>
            </a:r>
            <a:r>
              <a:rPr lang="pl-PL" sz="2800" dirty="0" smtClean="0">
                <a:latin typeface="Cambria" panose="02040503050406030204" pitchFamily="18" charset="0"/>
              </a:rPr>
              <a:t> </a:t>
            </a:r>
            <a:r>
              <a:rPr lang="pl-PL" sz="2800" dirty="0" err="1" smtClean="0">
                <a:latin typeface="Cambria" panose="02040503050406030204" pitchFamily="18" charset="0"/>
              </a:rPr>
              <a:t>after</a:t>
            </a:r>
            <a:r>
              <a:rPr lang="pl-PL" sz="2800" dirty="0" smtClean="0">
                <a:latin typeface="Cambria" panose="02040503050406030204" pitchFamily="18" charset="0"/>
              </a:rPr>
              <a:t> </a:t>
            </a:r>
            <a:r>
              <a:rPr lang="pl-PL" sz="2800" dirty="0" err="1" smtClean="0">
                <a:latin typeface="Cambria" panose="02040503050406030204" pitchFamily="18" charset="0"/>
              </a:rPr>
              <a:t>empathy</a:t>
            </a:r>
            <a:r>
              <a:rPr lang="pl-PL" sz="2800" dirty="0" smtClean="0">
                <a:latin typeface="Cambria" panose="02040503050406030204" pitchFamily="18" charset="0"/>
              </a:rPr>
              <a:t>?</a:t>
            </a:r>
            <a:endParaRPr lang="pl-PL" sz="2800" dirty="0">
              <a:latin typeface="Cambria" panose="02040503050406030204" pitchFamily="18" charset="0"/>
            </a:endParaRPr>
          </a:p>
          <a:p>
            <a:pPr algn="just"/>
            <a:r>
              <a:rPr lang="pl-PL" sz="2800" dirty="0" err="1" smtClean="0">
                <a:latin typeface="Cambria" panose="02040503050406030204" pitchFamily="18" charset="0"/>
              </a:rPr>
              <a:t>Who</a:t>
            </a:r>
            <a:r>
              <a:rPr lang="pl-PL" sz="2800" dirty="0" smtClean="0">
                <a:latin typeface="Cambria" panose="02040503050406030204" pitchFamily="18" charset="0"/>
              </a:rPr>
              <a:t> </a:t>
            </a:r>
            <a:r>
              <a:rPr lang="pl-PL" sz="2800" dirty="0" err="1" smtClean="0">
                <a:latin typeface="Cambria" panose="02040503050406030204" pitchFamily="18" charset="0"/>
              </a:rPr>
              <a:t>is</a:t>
            </a:r>
            <a:r>
              <a:rPr lang="pl-PL" sz="2800" dirty="0" smtClean="0">
                <a:latin typeface="Cambria" panose="02040503050406030204" pitchFamily="18" charset="0"/>
              </a:rPr>
              <a:t> </a:t>
            </a:r>
            <a:r>
              <a:rPr lang="pl-PL" sz="2800" dirty="0" err="1">
                <a:latin typeface="Cambria" panose="02040503050406030204" pitchFamily="18" charset="0"/>
              </a:rPr>
              <a:t>our</a:t>
            </a:r>
            <a:r>
              <a:rPr lang="pl-PL" sz="2800" dirty="0">
                <a:latin typeface="Cambria" panose="02040503050406030204" pitchFamily="18" charset="0"/>
              </a:rPr>
              <a:t> </a:t>
            </a:r>
            <a:r>
              <a:rPr lang="pl-PL" sz="2800" dirty="0" err="1">
                <a:latin typeface="Cambria" panose="02040503050406030204" pitchFamily="18" charset="0"/>
              </a:rPr>
              <a:t>main</a:t>
            </a:r>
            <a:r>
              <a:rPr lang="pl-PL" sz="2800" dirty="0">
                <a:latin typeface="Cambria" panose="02040503050406030204" pitchFamily="18" charset="0"/>
              </a:rPr>
              <a:t> </a:t>
            </a:r>
            <a:r>
              <a:rPr lang="pl-PL" sz="2800" dirty="0" err="1">
                <a:latin typeface="Cambria" panose="02040503050406030204" pitchFamily="18" charset="0"/>
              </a:rPr>
              <a:t>stakeholder</a:t>
            </a:r>
            <a:r>
              <a:rPr lang="pl-PL" sz="2800" dirty="0">
                <a:latin typeface="Cambria" panose="02040503050406030204" pitchFamily="18" charset="0"/>
              </a:rPr>
              <a:t>?</a:t>
            </a:r>
          </a:p>
          <a:p>
            <a:pPr algn="just"/>
            <a:r>
              <a:rPr lang="pl-PL" sz="2800" dirty="0" err="1">
                <a:latin typeface="Cambria" panose="02040503050406030204" pitchFamily="18" charset="0"/>
              </a:rPr>
              <a:t>What</a:t>
            </a:r>
            <a:r>
              <a:rPr lang="pl-PL" sz="2800" dirty="0">
                <a:latin typeface="Cambria" panose="02040503050406030204" pitchFamily="18" charset="0"/>
              </a:rPr>
              <a:t> do </a:t>
            </a:r>
            <a:r>
              <a:rPr lang="pl-PL" sz="2800" dirty="0" err="1">
                <a:latin typeface="Cambria" panose="02040503050406030204" pitchFamily="18" charset="0"/>
              </a:rPr>
              <a:t>they</a:t>
            </a:r>
            <a:r>
              <a:rPr lang="pl-PL" sz="2800" dirty="0">
                <a:latin typeface="Cambria" panose="02040503050406030204" pitchFamily="18" charset="0"/>
              </a:rPr>
              <a:t> do/</a:t>
            </a:r>
            <a:r>
              <a:rPr lang="pl-PL" sz="2800" dirty="0" err="1">
                <a:latin typeface="Cambria" panose="02040503050406030204" pitchFamily="18" charset="0"/>
              </a:rPr>
              <a:t>feel</a:t>
            </a:r>
            <a:r>
              <a:rPr lang="pl-PL" sz="2800" dirty="0">
                <a:latin typeface="Cambria" panose="02040503050406030204" pitchFamily="18" charset="0"/>
              </a:rPr>
              <a:t>/want/</a:t>
            </a:r>
            <a:r>
              <a:rPr lang="pl-PL" sz="2800" dirty="0" err="1">
                <a:latin typeface="Cambria" panose="02040503050406030204" pitchFamily="18" charset="0"/>
              </a:rPr>
              <a:t>think</a:t>
            </a:r>
            <a:r>
              <a:rPr lang="pl-PL" sz="2800" dirty="0">
                <a:latin typeface="Cambria" panose="02040503050406030204" pitchFamily="18" charset="0"/>
              </a:rPr>
              <a:t>?</a:t>
            </a:r>
          </a:p>
        </p:txBody>
      </p:sp>
      <p:sp>
        <p:nvSpPr>
          <p:cNvPr id="6" name="pole tekstowe 5"/>
          <p:cNvSpPr txBox="1"/>
          <p:nvPr/>
        </p:nvSpPr>
        <p:spPr>
          <a:xfrm>
            <a:off x="204017" y="610142"/>
            <a:ext cx="3431004" cy="646331"/>
          </a:xfrm>
          <a:prstGeom prst="rect">
            <a:avLst/>
          </a:prstGeom>
          <a:noFill/>
        </p:spPr>
        <p:txBody>
          <a:bodyPr wrap="none" rtlCol="0">
            <a:spAutoFit/>
          </a:bodyPr>
          <a:lstStyle/>
          <a:p>
            <a:r>
              <a:rPr lang="pl-PL" sz="3600" dirty="0" err="1">
                <a:solidFill>
                  <a:srgbClr val="00C9FF"/>
                </a:solidFill>
                <a:effectLst>
                  <a:outerShdw blurRad="38100" dist="38100" dir="2700000" algn="tl">
                    <a:srgbClr val="000000">
                      <a:alpha val="43137"/>
                    </a:srgbClr>
                  </a:outerShdw>
                </a:effectLst>
              </a:rPr>
              <a:t>Empathy</a:t>
            </a:r>
            <a:r>
              <a:rPr lang="pl-PL" sz="3600" dirty="0">
                <a:solidFill>
                  <a:srgbClr val="00C9FF"/>
                </a:solidFill>
                <a:effectLst>
                  <a:outerShdw blurRad="38100" dist="38100" dir="2700000" algn="tl">
                    <a:srgbClr val="000000">
                      <a:alpha val="43137"/>
                    </a:srgbClr>
                  </a:outerShdw>
                </a:effectLst>
              </a:rPr>
              <a:t> - </a:t>
            </a:r>
            <a:r>
              <a:rPr lang="pl-PL" sz="3600" dirty="0" err="1">
                <a:solidFill>
                  <a:srgbClr val="00C9FF"/>
                </a:solidFill>
                <a:effectLst>
                  <a:outerShdw blurRad="38100" dist="38100" dir="2700000" algn="tl">
                    <a:srgbClr val="000000">
                      <a:alpha val="43137"/>
                    </a:srgbClr>
                  </a:outerShdw>
                </a:effectLst>
              </a:rPr>
              <a:t>results</a:t>
            </a:r>
            <a:endParaRPr lang="pl-PL" sz="3600" dirty="0">
              <a:solidFill>
                <a:srgbClr val="00C9FF"/>
              </a:solidFill>
              <a:effectLst>
                <a:outerShdw blurRad="38100" dist="38100" dir="2700000" algn="tl">
                  <a:srgbClr val="000000">
                    <a:alpha val="43137"/>
                  </a:srgbClr>
                </a:outerShdw>
              </a:effectLst>
            </a:endParaRPr>
          </a:p>
        </p:txBody>
      </p:sp>
      <p:pic>
        <p:nvPicPr>
          <p:cNvPr id="5" name="Picture 2" descr="E:\CloudStation\[PROJEKTY]\[ACTIVE][2015-10-15][PROJEKT][SHOPA][UTP][DiamonDT]\2016_06_18_Grafika\Gotowe\etapy_metodyki_elementy_en\observe_white.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04017" y="6237311"/>
            <a:ext cx="1646238" cy="365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141355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E:\CloudStation\[PROJEKTY]\[ACTIVE][2015-10-15][PROJEKT][SHOPA][UTP][DiamonDT]\2016_06_18_Grafika\Gotowe\PowerPoint_templates\observe.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24744" y="44624"/>
            <a:ext cx="9864000" cy="7056215"/>
          </a:xfrm>
          <a:prstGeom prst="rect">
            <a:avLst/>
          </a:prstGeom>
          <a:noFill/>
          <a:extLst>
            <a:ext uri="{909E8E84-426E-40DD-AFC4-6F175D3DCCD1}">
              <a14:hiddenFill xmlns:a14="http://schemas.microsoft.com/office/drawing/2010/main">
                <a:solidFill>
                  <a:srgbClr val="FFFFFF"/>
                </a:solidFill>
              </a14:hiddenFill>
            </a:ext>
          </a:extLst>
        </p:spPr>
      </p:pic>
      <p:sp>
        <p:nvSpPr>
          <p:cNvPr id="6" name="pole tekstowe 5"/>
          <p:cNvSpPr txBox="1"/>
          <p:nvPr/>
        </p:nvSpPr>
        <p:spPr>
          <a:xfrm>
            <a:off x="204017" y="610142"/>
            <a:ext cx="1667572" cy="646331"/>
          </a:xfrm>
          <a:prstGeom prst="rect">
            <a:avLst/>
          </a:prstGeom>
          <a:noFill/>
        </p:spPr>
        <p:txBody>
          <a:bodyPr wrap="none" rtlCol="0">
            <a:spAutoFit/>
          </a:bodyPr>
          <a:lstStyle/>
          <a:p>
            <a:r>
              <a:rPr lang="pl-PL" sz="3600" dirty="0" err="1" smtClean="0">
                <a:solidFill>
                  <a:srgbClr val="00C9FF"/>
                </a:solidFill>
                <a:effectLst>
                  <a:outerShdw blurRad="38100" dist="38100" dir="2700000" algn="tl">
                    <a:srgbClr val="000000">
                      <a:alpha val="43137"/>
                    </a:srgbClr>
                  </a:outerShdw>
                </a:effectLst>
              </a:rPr>
              <a:t>Authors</a:t>
            </a:r>
            <a:endParaRPr lang="pl-PL" sz="3600" dirty="0">
              <a:solidFill>
                <a:srgbClr val="00C9FF"/>
              </a:solidFill>
              <a:effectLst>
                <a:outerShdw blurRad="38100" dist="38100" dir="2700000" algn="tl">
                  <a:srgbClr val="000000">
                    <a:alpha val="43137"/>
                  </a:srgbClr>
                </a:outerShdw>
              </a:effectLst>
            </a:endParaRPr>
          </a:p>
        </p:txBody>
      </p:sp>
      <p:pic>
        <p:nvPicPr>
          <p:cNvPr id="7" name="Obraz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995936" y="4615103"/>
            <a:ext cx="726102" cy="720000"/>
          </a:xfrm>
          <a:prstGeom prst="rect">
            <a:avLst/>
          </a:prstGeom>
        </p:spPr>
      </p:pic>
      <p:pic>
        <p:nvPicPr>
          <p:cNvPr id="8" name="Obraz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289125" y="4615103"/>
            <a:ext cx="720000" cy="720000"/>
          </a:xfrm>
          <a:prstGeom prst="rect">
            <a:avLst/>
          </a:prstGeom>
        </p:spPr>
      </p:pic>
      <p:pic>
        <p:nvPicPr>
          <p:cNvPr id="9" name="Obraz 8"/>
          <p:cNvPicPr>
            <a:picLocks noChangeAspect="1"/>
          </p:cNvPicPr>
          <p:nvPr/>
        </p:nvPicPr>
        <p:blipFill rotWithShape="1">
          <a:blip r:embed="rId6" cstate="print">
            <a:extLst>
              <a:ext uri="{28A0092B-C50C-407E-A947-70E740481C1C}">
                <a14:useLocalDpi xmlns:a14="http://schemas.microsoft.com/office/drawing/2010/main" val="0"/>
              </a:ext>
            </a:extLst>
          </a:blip>
          <a:srcRect t="19307" b="20222"/>
          <a:stretch/>
        </p:blipFill>
        <p:spPr>
          <a:xfrm>
            <a:off x="6479760" y="4615103"/>
            <a:ext cx="2106318" cy="720000"/>
          </a:xfrm>
          <a:prstGeom prst="rect">
            <a:avLst/>
          </a:prstGeom>
        </p:spPr>
      </p:pic>
      <p:pic>
        <p:nvPicPr>
          <p:cNvPr id="10" name="Obraz 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241654" y="1800714"/>
            <a:ext cx="1486137" cy="1333566"/>
          </a:xfrm>
          <a:prstGeom prst="rect">
            <a:avLst/>
          </a:prstGeom>
        </p:spPr>
      </p:pic>
      <p:sp>
        <p:nvSpPr>
          <p:cNvPr id="11" name="Shape 83"/>
          <p:cNvSpPr txBox="1">
            <a:spLocks/>
          </p:cNvSpPr>
          <p:nvPr/>
        </p:nvSpPr>
        <p:spPr bwMode="auto">
          <a:xfrm>
            <a:off x="4139952" y="1289878"/>
            <a:ext cx="2558864" cy="13763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91425" rIns="91425" bIns="91425"/>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 typeface="Arial" panose="020B0604020202020204" pitchFamily="34" charset="0"/>
              <a:buNone/>
            </a:pPr>
            <a:r>
              <a:rPr lang="pl-PL" altLang="pl-PL" sz="2000" dirty="0" smtClean="0">
                <a:latin typeface="Cambria" panose="02040503050406030204" pitchFamily="18" charset="0"/>
              </a:rPr>
              <a:t>Cezary Graul</a:t>
            </a:r>
          </a:p>
          <a:p>
            <a:pPr eaLnBrk="1" hangingPunct="1">
              <a:spcBef>
                <a:spcPct val="0"/>
              </a:spcBef>
              <a:buFont typeface="Arial" panose="020B0604020202020204" pitchFamily="34" charset="0"/>
              <a:buNone/>
            </a:pPr>
            <a:r>
              <a:rPr lang="pl-PL" altLang="pl-PL" sz="2000" dirty="0" smtClean="0">
                <a:latin typeface="Cambria" panose="02040503050406030204" pitchFamily="18" charset="0"/>
              </a:rPr>
              <a:t>Magdalena Kowalska</a:t>
            </a:r>
          </a:p>
          <a:p>
            <a:pPr eaLnBrk="1" hangingPunct="1">
              <a:spcBef>
                <a:spcPct val="0"/>
              </a:spcBef>
              <a:buFont typeface="Arial" panose="020B0604020202020204" pitchFamily="34" charset="0"/>
              <a:buNone/>
            </a:pPr>
            <a:r>
              <a:rPr lang="pl-PL" altLang="pl-PL" sz="2000" dirty="0" smtClean="0">
                <a:latin typeface="Cambria" panose="02040503050406030204" pitchFamily="18" charset="0"/>
              </a:rPr>
              <a:t>Filip Sieracki</a:t>
            </a:r>
          </a:p>
          <a:p>
            <a:pPr eaLnBrk="1" hangingPunct="1">
              <a:spcBef>
                <a:spcPct val="0"/>
              </a:spcBef>
              <a:buFont typeface="Arial" panose="020B0604020202020204" pitchFamily="34" charset="0"/>
              <a:buNone/>
            </a:pPr>
            <a:r>
              <a:rPr lang="pl-PL" altLang="pl-PL" sz="2000" dirty="0" smtClean="0">
                <a:latin typeface="Cambria" panose="02040503050406030204" pitchFamily="18" charset="0"/>
              </a:rPr>
              <a:t>Mateusz Wirwicki</a:t>
            </a:r>
            <a:endParaRPr lang="en-US" altLang="pl-PL" sz="2000" dirty="0">
              <a:latin typeface="Cambria" panose="02040503050406030204" pitchFamily="18" charset="0"/>
            </a:endParaRPr>
          </a:p>
        </p:txBody>
      </p:sp>
      <p:sp>
        <p:nvSpPr>
          <p:cNvPr id="12" name="Shape 83"/>
          <p:cNvSpPr txBox="1">
            <a:spLocks/>
          </p:cNvSpPr>
          <p:nvPr/>
        </p:nvSpPr>
        <p:spPr bwMode="auto">
          <a:xfrm>
            <a:off x="1453001" y="3179557"/>
            <a:ext cx="3063442" cy="777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91425" rIns="91425" bIns="91425"/>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 typeface="Arial" panose="020B0604020202020204" pitchFamily="34" charset="0"/>
              <a:buNone/>
            </a:pPr>
            <a:r>
              <a:rPr lang="pl-PL" altLang="pl-PL" sz="2000" dirty="0" smtClean="0">
                <a:latin typeface="Cambria" panose="02040503050406030204" pitchFamily="18" charset="0"/>
              </a:rPr>
              <a:t>UTP University of Science </a:t>
            </a:r>
          </a:p>
          <a:p>
            <a:pPr eaLnBrk="1" hangingPunct="1">
              <a:spcBef>
                <a:spcPct val="0"/>
              </a:spcBef>
              <a:buFont typeface="Arial" panose="020B0604020202020204" pitchFamily="34" charset="0"/>
              <a:buNone/>
            </a:pPr>
            <a:r>
              <a:rPr lang="pl-PL" altLang="pl-PL" sz="2000" dirty="0" smtClean="0">
                <a:latin typeface="Cambria" panose="02040503050406030204" pitchFamily="18" charset="0"/>
              </a:rPr>
              <a:t>and Technology</a:t>
            </a:r>
            <a:endParaRPr lang="en-US" altLang="pl-PL" sz="2000" dirty="0">
              <a:latin typeface="Cambria" panose="02040503050406030204" pitchFamily="18" charset="0"/>
            </a:endParaRPr>
          </a:p>
        </p:txBody>
      </p:sp>
      <p:sp>
        <p:nvSpPr>
          <p:cNvPr id="13" name="Shape 83"/>
          <p:cNvSpPr txBox="1">
            <a:spLocks/>
          </p:cNvSpPr>
          <p:nvPr/>
        </p:nvSpPr>
        <p:spPr bwMode="auto">
          <a:xfrm>
            <a:off x="369693" y="5349459"/>
            <a:ext cx="2558864" cy="4675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91425" rIns="91425" bIns="91425"/>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 typeface="Arial" panose="020B0604020202020204" pitchFamily="34" charset="0"/>
              <a:buNone/>
            </a:pPr>
            <a:r>
              <a:rPr lang="pl-PL" altLang="pl-PL" sz="2000" dirty="0" smtClean="0">
                <a:latin typeface="Cambria" panose="02040503050406030204" pitchFamily="18" charset="0"/>
              </a:rPr>
              <a:t>Krzyszto</a:t>
            </a:r>
            <a:r>
              <a:rPr lang="pl-PL" altLang="pl-PL" sz="2000" dirty="0" smtClean="0">
                <a:latin typeface="Cambria" panose="02040503050406030204" pitchFamily="18" charset="0"/>
              </a:rPr>
              <a:t>f Jastrzębski</a:t>
            </a:r>
            <a:endParaRPr lang="en-US" altLang="pl-PL" sz="2000" dirty="0">
              <a:latin typeface="Cambria" panose="02040503050406030204" pitchFamily="18" charset="0"/>
            </a:endParaRPr>
          </a:p>
        </p:txBody>
      </p:sp>
      <p:sp>
        <p:nvSpPr>
          <p:cNvPr id="14" name="Shape 83"/>
          <p:cNvSpPr txBox="1">
            <a:spLocks/>
          </p:cNvSpPr>
          <p:nvPr/>
        </p:nvSpPr>
        <p:spPr bwMode="auto">
          <a:xfrm>
            <a:off x="6253487" y="5349459"/>
            <a:ext cx="2558864" cy="4675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91425" rIns="91425" bIns="91425"/>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 typeface="Arial" panose="020B0604020202020204" pitchFamily="34" charset="0"/>
              <a:buNone/>
            </a:pPr>
            <a:r>
              <a:rPr lang="pl-PL" altLang="pl-PL" sz="2000" dirty="0" smtClean="0">
                <a:latin typeface="Cambria" panose="02040503050406030204" pitchFamily="18" charset="0"/>
              </a:rPr>
              <a:t>Alexander </a:t>
            </a:r>
            <a:r>
              <a:rPr lang="pl-PL" altLang="pl-PL" sz="2000" dirty="0" err="1" smtClean="0">
                <a:latin typeface="Cambria" panose="02040503050406030204" pitchFamily="18" charset="0"/>
              </a:rPr>
              <a:t>Utne</a:t>
            </a:r>
            <a:endParaRPr lang="en-US" altLang="pl-PL" sz="2000" dirty="0">
              <a:latin typeface="Cambria" panose="02040503050406030204" pitchFamily="18" charset="0"/>
            </a:endParaRPr>
          </a:p>
        </p:txBody>
      </p:sp>
      <p:sp>
        <p:nvSpPr>
          <p:cNvPr id="15" name="Shape 83"/>
          <p:cNvSpPr txBox="1">
            <a:spLocks/>
          </p:cNvSpPr>
          <p:nvPr/>
        </p:nvSpPr>
        <p:spPr bwMode="auto">
          <a:xfrm>
            <a:off x="3167258" y="5349459"/>
            <a:ext cx="2383458" cy="4675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91425" rIns="91425" bIns="91425"/>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None/>
            </a:pPr>
            <a:r>
              <a:rPr lang="pl-PL" altLang="pl-PL" sz="2000" dirty="0">
                <a:latin typeface="Cambria" panose="02040503050406030204" pitchFamily="18" charset="0"/>
              </a:rPr>
              <a:t>Manuel </a:t>
            </a:r>
            <a:r>
              <a:rPr lang="pl-PL" altLang="pl-PL" sz="2000" dirty="0" err="1">
                <a:latin typeface="Cambria" panose="02040503050406030204" pitchFamily="18" charset="0"/>
              </a:rPr>
              <a:t>Fernández</a:t>
            </a:r>
            <a:endParaRPr lang="en-US" altLang="pl-PL" sz="2000" dirty="0">
              <a:latin typeface="Cambria" panose="02040503050406030204" pitchFamily="18" charset="0"/>
            </a:endParaRPr>
          </a:p>
        </p:txBody>
      </p:sp>
      <p:pic>
        <p:nvPicPr>
          <p:cNvPr id="16" name="Picture 2" descr="E:\CloudStation\[PROJEKTY]\[ACTIVE][2015-10-15][PROJEKT][SHOPA][UTP][DiamonDT]\2016_06_18_Grafika\Gotowe\etapy_metodyki_elementy_en\observe_white.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04017" y="6237311"/>
            <a:ext cx="1646238" cy="365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71312165"/>
      </p:ext>
    </p:extLst>
  </p:cSld>
  <p:clrMapOvr>
    <a:masterClrMapping/>
  </p:clrMapOvr>
</p:sld>
</file>

<file path=ppt/theme/theme1.xml><?xml version="1.0" encoding="utf-8"?>
<a:theme xmlns:a="http://schemas.openxmlformats.org/drawingml/2006/main" name="Motyw pakietu Office">
  <a:themeElements>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otyw pakietu Office">
  <a:themeElements>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76</TotalTime>
  <Words>161</Words>
  <Application>Microsoft Office PowerPoint</Application>
  <PresentationFormat>Pokaz na ekranie (4:3)</PresentationFormat>
  <Paragraphs>33</Paragraphs>
  <Slides>6</Slides>
  <Notes>6</Notes>
  <HiddenSlides>0</HiddenSlides>
  <MMClips>0</MMClips>
  <ScaleCrop>false</ScaleCrop>
  <HeadingPairs>
    <vt:vector size="6" baseType="variant">
      <vt:variant>
        <vt:lpstr>Używane czcionki</vt:lpstr>
      </vt:variant>
      <vt:variant>
        <vt:i4>3</vt:i4>
      </vt:variant>
      <vt:variant>
        <vt:lpstr>Motyw</vt:lpstr>
      </vt:variant>
      <vt:variant>
        <vt:i4>1</vt:i4>
      </vt:variant>
      <vt:variant>
        <vt:lpstr>Tytuły slajdów</vt:lpstr>
      </vt:variant>
      <vt:variant>
        <vt:i4>6</vt:i4>
      </vt:variant>
    </vt:vector>
  </HeadingPairs>
  <TitlesOfParts>
    <vt:vector size="10" baseType="lpstr">
      <vt:lpstr>Arial</vt:lpstr>
      <vt:lpstr>Calibri</vt:lpstr>
      <vt:lpstr>Cambria</vt:lpstr>
      <vt:lpstr>Motyw pakietu Office</vt:lpstr>
      <vt:lpstr>Prezentacja programu PowerPoint</vt:lpstr>
      <vt:lpstr>Discussion on empathy results</vt:lpstr>
      <vt:lpstr>Prezentacja programu PowerPoint</vt:lpstr>
      <vt:lpstr>Prezentacja programu PowerPoint</vt:lpstr>
      <vt:lpstr>Prezentacja programu PowerPoint</vt:lpstr>
      <vt:lpstr>Prezentacja programu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Prezentacja programu PowerPoint</dc:title>
  <dc:creator>Czarek</dc:creator>
  <dc:description>CC BY-NC-SA 3.0 PL</dc:description>
  <cp:lastModifiedBy>Cezary Graul</cp:lastModifiedBy>
  <cp:revision>24</cp:revision>
  <dcterms:created xsi:type="dcterms:W3CDTF">2016-07-24T21:04:28Z</dcterms:created>
  <dcterms:modified xsi:type="dcterms:W3CDTF">2018-01-04T22:01:28Z</dcterms:modified>
</cp:coreProperties>
</file>